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548680"/>
            <a:ext cx="2317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волшебный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496825"/>
            <a:ext cx="34435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фантастический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79835" y="1561147"/>
            <a:ext cx="4208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сверхъестественный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0974" y="404664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обыкновенный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1292" y="5661248"/>
            <a:ext cx="22048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сказочный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03297" y="5013176"/>
            <a:ext cx="2986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удивительный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07519" y="3789050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необычный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22501" y="3121876"/>
            <a:ext cx="21836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чудесный</a:t>
            </a:r>
            <a:r>
              <a:rPr 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648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3934" y="2996952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Почему же А.И. Куприн в названии своего рассказа использовал именно слово «чудесный»? 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404664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Могут ли чудесные, волшебные люди встречаться не только в сказках, но и в реальной жизни?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7034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48883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</a:t>
            </a:r>
            <a:r>
              <a:rPr lang="ru-RU" sz="2400" b="1" dirty="0" smtClean="0"/>
              <a:t>.</a:t>
            </a:r>
            <a:r>
              <a:rPr lang="ru-RU" sz="2800" dirty="0" smtClean="0"/>
              <a:t>Почему  </a:t>
            </a:r>
            <a:r>
              <a:rPr lang="ru-RU" sz="2800" dirty="0"/>
              <a:t>А.И. Куприн в названии своего рассказа использовал именно слово «чудесный»?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b="1" dirty="0" smtClean="0"/>
              <a:t>2.</a:t>
            </a:r>
            <a:r>
              <a:rPr lang="ru-RU" sz="2800" dirty="0" smtClean="0"/>
              <a:t>В </a:t>
            </a:r>
            <a:r>
              <a:rPr lang="ru-RU" sz="2800" dirty="0"/>
              <a:t>чём заключается главная мысль рассказа</a:t>
            </a:r>
            <a:r>
              <a:rPr lang="ru-RU" sz="2800" dirty="0" smtClean="0"/>
              <a:t>?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b="1" dirty="0" smtClean="0"/>
              <a:t>3.</a:t>
            </a:r>
            <a:r>
              <a:rPr lang="ru-RU" sz="2800" dirty="0" smtClean="0"/>
              <a:t>Каково </a:t>
            </a:r>
            <a:r>
              <a:rPr lang="ru-RU" sz="2800" dirty="0"/>
              <a:t>отношение  автора к доктору Пирогову?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b="1" dirty="0" smtClean="0"/>
              <a:t>4</a:t>
            </a:r>
            <a:r>
              <a:rPr lang="ru-RU" sz="2800" dirty="0" smtClean="0"/>
              <a:t>.Какие </a:t>
            </a:r>
            <a:r>
              <a:rPr lang="ru-RU" sz="2800" dirty="0"/>
              <a:t>можно ещё подобрать синонимы к слову чудесный, относительно человеческих качеств доктора Пирогова?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5151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5677" y="2841565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Я тоже  смогу стать </a:t>
            </a:r>
            <a:r>
              <a:rPr lang="ru-RU" sz="3600" i="1" dirty="0">
                <a:solidFill>
                  <a:srgbClr val="00B050"/>
                </a:solidFill>
              </a:rPr>
              <a:t>чудесным доктором</a:t>
            </a:r>
            <a:r>
              <a:rPr lang="ru-RU" sz="3600" dirty="0"/>
              <a:t>, если…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26219" y="76470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/>
              <a:t>Продолжи фразу: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035650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</TotalTime>
  <Words>97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</cp:revision>
  <dcterms:created xsi:type="dcterms:W3CDTF">2025-02-18T02:23:41Z</dcterms:created>
  <dcterms:modified xsi:type="dcterms:W3CDTF">2025-02-18T02:58:55Z</dcterms:modified>
</cp:coreProperties>
</file>