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1" r:id="rId6"/>
    <p:sldId id="262" r:id="rId7"/>
    <p:sldId id="263" r:id="rId8"/>
    <p:sldId id="259" r:id="rId9"/>
    <p:sldId id="260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408694"/>
            <a:ext cx="705678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Тема: «Подвижники Руси и землепроходцы»</a:t>
            </a:r>
            <a:endParaRPr lang="ru-RU" sz="4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76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6683" y="188640"/>
            <a:ext cx="7498080" cy="1143000"/>
          </a:xfrm>
        </p:spPr>
        <p:txBody>
          <a:bodyPr/>
          <a:lstStyle/>
          <a:p>
            <a:pPr algn="ctr"/>
            <a:r>
              <a:rPr lang="ru-RU" dirty="0" smtClean="0"/>
              <a:t>Желаю удачи!</a:t>
            </a:r>
            <a:endParaRPr lang="ru-RU" dirty="0"/>
          </a:p>
        </p:txBody>
      </p:sp>
      <p:pic>
        <p:nvPicPr>
          <p:cNvPr id="3074" name="Picture 2" descr="https://avatars.mds.yandex.net/get-pdb/2109322/24fc2aad-bf46-4e3c-a416-15180db513fa/s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377" y="1484784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4206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к тесту: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А1 - 3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А2 - 4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А3 - 2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А4 - 3</a:t>
            </a:r>
          </a:p>
          <a:p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А5 - 2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49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Новые понятия и термины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Праведники 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-  это те люди, которые ищут правду, добиваются справедливости.</a:t>
            </a: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Подвижники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– это люди, которые двигают жизнь вперед, привносят в нее что-то новое.</a:t>
            </a:r>
          </a:p>
          <a:p>
            <a:r>
              <a:rPr lang="ru-RU" u="sng" dirty="0">
                <a:latin typeface="Times New Roman" pitchFamily="18" charset="0"/>
                <a:cs typeface="Times New Roman" pitchFamily="18" charset="0"/>
              </a:rPr>
              <a:t>Землепроходцы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– это люди, которые идут в новые земли, осваивают их.</a:t>
            </a:r>
          </a:p>
          <a:p>
            <a:pPr marL="82296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32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bs.twimg.com/media/DqRUDyvX4AAOR5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904656" cy="580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83768" y="6093296"/>
            <a:ext cx="40589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Митрополит </a:t>
            </a:r>
            <a:r>
              <a:rPr lang="ru-RU" sz="3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Макарий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7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5832648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35896" y="5877272"/>
            <a:ext cx="26992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Иван Фёдоров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953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5760640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405933" y="6021288"/>
            <a:ext cx="46853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Митрополит Филипп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47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8640"/>
            <a:ext cx="5904656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347864" y="5717990"/>
            <a:ext cx="275947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Семен Дежнёв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658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С.Дежнёва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7430"/>
            <a:ext cx="7920880" cy="5645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5391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Ответы к самостоятельной работе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1700808"/>
            <a:ext cx="7498080" cy="480060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1 – А</a:t>
            </a: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2 – Б</a:t>
            </a: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3 – В</a:t>
            </a:r>
          </a:p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4 – Г 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83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42</TotalTime>
  <Words>61</Words>
  <Application>Microsoft Office PowerPoint</Application>
  <PresentationFormat>Экран (4:3)</PresentationFormat>
  <Paragraphs>22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Солнцестояние</vt:lpstr>
      <vt:lpstr>Презентация PowerPoint</vt:lpstr>
      <vt:lpstr>Ответы к тесту:</vt:lpstr>
      <vt:lpstr>Новые понятия и термины </vt:lpstr>
      <vt:lpstr>Презентация PowerPoint</vt:lpstr>
      <vt:lpstr>Презентация PowerPoint</vt:lpstr>
      <vt:lpstr>Презентация PowerPoint</vt:lpstr>
      <vt:lpstr>Презентация PowerPoint</vt:lpstr>
      <vt:lpstr>Путь С.Дежнёва</vt:lpstr>
      <vt:lpstr>Ответы к самостоятельной работе</vt:lpstr>
      <vt:lpstr>Желаю удачи!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</dc:creator>
  <cp:lastModifiedBy>Евгений</cp:lastModifiedBy>
  <cp:revision>8</cp:revision>
  <dcterms:created xsi:type="dcterms:W3CDTF">2020-02-11T17:36:14Z</dcterms:created>
  <dcterms:modified xsi:type="dcterms:W3CDTF">2020-04-27T13:51:51Z</dcterms:modified>
</cp:coreProperties>
</file>