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</p:sldMasterIdLst>
  <p:sldIdLst>
    <p:sldId id="259" r:id="rId2"/>
    <p:sldId id="268" r:id="rId3"/>
    <p:sldId id="269" r:id="rId4"/>
    <p:sldId id="270" r:id="rId5"/>
    <p:sldId id="271" r:id="rId6"/>
    <p:sldId id="272" r:id="rId7"/>
    <p:sldId id="273" r:id="rId8"/>
    <p:sldId id="274" r:id="rId9"/>
    <p:sldId id="266" r:id="rId10"/>
    <p:sldId id="260" r:id="rId11"/>
    <p:sldId id="275" r:id="rId12"/>
    <p:sldId id="267" r:id="rId13"/>
    <p:sldId id="27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32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8900E8E-400F-4A10-B600-F882D1C8AA59}" type="doc">
      <dgm:prSet loTypeId="urn:microsoft.com/office/officeart/2005/8/layout/radial5" loCatId="cycle" qsTypeId="urn:microsoft.com/office/officeart/2005/8/quickstyle/3d3" qsCatId="3D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4A35114A-C6A5-4A6E-A0CC-5966E8E00C82}">
      <dgm:prSet phldrT="[Текст]" custT="1"/>
      <dgm:spPr/>
      <dgm:t>
        <a:bodyPr/>
        <a:lstStyle/>
        <a:p>
          <a:r>
            <a:rPr lang="ru-RU" sz="18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Проблемы</a:t>
          </a:r>
          <a:endParaRPr lang="ru-RU" sz="18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r>
            <a:rPr lang="ru-RU" sz="1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текстов ЕГЭ</a:t>
          </a:r>
        </a:p>
      </dgm:t>
    </dgm:pt>
    <dgm:pt modelId="{1E59E93E-7CD6-42C6-BA63-5A3EE71D0D74}" type="parTrans" cxnId="{C8264CDF-4D4A-49CF-B5BD-78A11BE9B8E6}">
      <dgm:prSet/>
      <dgm:spPr/>
      <dgm:t>
        <a:bodyPr/>
        <a:lstStyle/>
        <a:p>
          <a:endParaRPr lang="ru-RU"/>
        </a:p>
      </dgm:t>
    </dgm:pt>
    <dgm:pt modelId="{88538759-C3AF-48EB-BEF1-70A85FEB5C6A}" type="sibTrans" cxnId="{C8264CDF-4D4A-49CF-B5BD-78A11BE9B8E6}">
      <dgm:prSet/>
      <dgm:spPr/>
      <dgm:t>
        <a:bodyPr/>
        <a:lstStyle/>
        <a:p>
          <a:endParaRPr lang="ru-RU"/>
        </a:p>
      </dgm:t>
    </dgm:pt>
    <dgm:pt modelId="{30D8D5A0-9063-4BDE-9F27-41AC62117737}">
      <dgm:prSet phldrT="[Текст]" custT="1"/>
      <dgm:spPr/>
      <dgm:t>
        <a:bodyPr/>
        <a:lstStyle/>
        <a:p>
          <a:r>
            <a:rPr lang="ru-RU" sz="2400" b="1" dirty="0"/>
            <a:t> </a:t>
          </a:r>
          <a:r>
            <a:rPr lang="ru-RU" sz="1800" b="1" dirty="0">
              <a:solidFill>
                <a:schemeClr val="bg1"/>
              </a:solidFill>
            </a:rPr>
            <a:t>Человек и мир</a:t>
          </a:r>
        </a:p>
        <a:p>
          <a:r>
            <a:rPr lang="ru-RU" sz="1400" b="1" dirty="0">
              <a:solidFill>
                <a:schemeClr val="bg1"/>
              </a:solidFill>
            </a:rPr>
            <a:t>(философия)</a:t>
          </a:r>
        </a:p>
      </dgm:t>
    </dgm:pt>
    <dgm:pt modelId="{C131C824-A11F-42A2-BAF8-4C62D0D20B91}" type="parTrans" cxnId="{CDDC9263-A0C0-4683-BF8F-ADA4E4FD0A5B}">
      <dgm:prSet/>
      <dgm:spPr/>
      <dgm:t>
        <a:bodyPr/>
        <a:lstStyle/>
        <a:p>
          <a:endParaRPr lang="ru-RU"/>
        </a:p>
      </dgm:t>
    </dgm:pt>
    <dgm:pt modelId="{F68844EC-94A0-4322-BC55-C9D5F6388B3E}" type="sibTrans" cxnId="{CDDC9263-A0C0-4683-BF8F-ADA4E4FD0A5B}">
      <dgm:prSet/>
      <dgm:spPr/>
      <dgm:t>
        <a:bodyPr/>
        <a:lstStyle/>
        <a:p>
          <a:endParaRPr lang="ru-RU"/>
        </a:p>
      </dgm:t>
    </dgm:pt>
    <dgm:pt modelId="{C2A26363-6C3C-433F-BAAE-81B2CDE3BDD7}">
      <dgm:prSet phldrT="[Текст]" custT="1"/>
      <dgm:spPr/>
      <dgm:t>
        <a:bodyPr/>
        <a:lstStyle/>
        <a:p>
          <a:r>
            <a:rPr lang="ru-RU" sz="2400" b="1" dirty="0"/>
            <a:t> </a:t>
          </a:r>
          <a:r>
            <a:rPr lang="ru-RU" sz="1800" b="1" dirty="0">
              <a:solidFill>
                <a:schemeClr val="bg1"/>
              </a:solidFill>
            </a:rPr>
            <a:t>Человек         и язык</a:t>
          </a:r>
        </a:p>
      </dgm:t>
    </dgm:pt>
    <dgm:pt modelId="{7FF5F628-F8C7-4226-A124-61C8217AF202}" type="parTrans" cxnId="{7705CC82-AF8D-42B5-8208-150B0601E858}">
      <dgm:prSet/>
      <dgm:spPr/>
      <dgm:t>
        <a:bodyPr/>
        <a:lstStyle/>
        <a:p>
          <a:endParaRPr lang="ru-RU"/>
        </a:p>
      </dgm:t>
    </dgm:pt>
    <dgm:pt modelId="{18EA70C5-BDE0-478C-8754-BAA0E2215C78}" type="sibTrans" cxnId="{7705CC82-AF8D-42B5-8208-150B0601E858}">
      <dgm:prSet/>
      <dgm:spPr/>
      <dgm:t>
        <a:bodyPr/>
        <a:lstStyle/>
        <a:p>
          <a:endParaRPr lang="ru-RU"/>
        </a:p>
      </dgm:t>
    </dgm:pt>
    <dgm:pt modelId="{E8CFB966-2757-4978-B4F1-442B9DCBDE6E}">
      <dgm:prSet phldrT="[Текст]" custT="1"/>
      <dgm:spPr/>
      <dgm:t>
        <a:bodyPr/>
        <a:lstStyle/>
        <a:p>
          <a:r>
            <a:rPr lang="ru-RU" sz="1800" b="1" dirty="0">
              <a:solidFill>
                <a:schemeClr val="bg1"/>
              </a:solidFill>
            </a:rPr>
            <a:t>Человек             и наука</a:t>
          </a:r>
        </a:p>
      </dgm:t>
    </dgm:pt>
    <dgm:pt modelId="{4183D071-C792-43F6-9BA7-C6631540EA5E}" type="parTrans" cxnId="{1BD71A8B-CCD8-4F9A-99F8-78FF8E1AFB38}">
      <dgm:prSet/>
      <dgm:spPr/>
      <dgm:t>
        <a:bodyPr/>
        <a:lstStyle/>
        <a:p>
          <a:endParaRPr lang="ru-RU"/>
        </a:p>
      </dgm:t>
    </dgm:pt>
    <dgm:pt modelId="{E5A23034-75DE-4BA4-A668-F66B2C600E1E}" type="sibTrans" cxnId="{1BD71A8B-CCD8-4F9A-99F8-78FF8E1AFB38}">
      <dgm:prSet/>
      <dgm:spPr/>
      <dgm:t>
        <a:bodyPr/>
        <a:lstStyle/>
        <a:p>
          <a:endParaRPr lang="ru-RU"/>
        </a:p>
      </dgm:t>
    </dgm:pt>
    <dgm:pt modelId="{7D702B2C-7220-4266-A10A-2A154B378CBD}">
      <dgm:prSet custT="1"/>
      <dgm:spPr/>
      <dgm:t>
        <a:bodyPr/>
        <a:lstStyle/>
        <a:p>
          <a:r>
            <a:rPr lang="ru-RU" sz="2400" b="1" dirty="0"/>
            <a:t> </a:t>
          </a:r>
          <a:r>
            <a:rPr lang="ru-RU" sz="1800" b="1" dirty="0">
              <a:solidFill>
                <a:schemeClr val="bg1"/>
              </a:solidFill>
            </a:rPr>
            <a:t>Человек                   и искусство</a:t>
          </a:r>
        </a:p>
      </dgm:t>
    </dgm:pt>
    <dgm:pt modelId="{7DE87ABE-D59F-46F7-989F-AB95B62AE9D8}" type="parTrans" cxnId="{43B9694E-6538-4F30-9C91-E17BBC6E370B}">
      <dgm:prSet/>
      <dgm:spPr/>
      <dgm:t>
        <a:bodyPr/>
        <a:lstStyle/>
        <a:p>
          <a:endParaRPr lang="ru-RU"/>
        </a:p>
      </dgm:t>
    </dgm:pt>
    <dgm:pt modelId="{C4875120-8B73-43C8-87C8-84B4EC33159F}" type="sibTrans" cxnId="{43B9694E-6538-4F30-9C91-E17BBC6E370B}">
      <dgm:prSet/>
      <dgm:spPr/>
      <dgm:t>
        <a:bodyPr/>
        <a:lstStyle/>
        <a:p>
          <a:endParaRPr lang="ru-RU"/>
        </a:p>
      </dgm:t>
    </dgm:pt>
    <dgm:pt modelId="{A992F031-6879-42C9-888E-A67505F7A9D3}">
      <dgm:prSet custT="1"/>
      <dgm:spPr/>
      <dgm:t>
        <a:bodyPr/>
        <a:lstStyle/>
        <a:p>
          <a:r>
            <a:rPr lang="ru-RU" sz="2000" b="1" dirty="0"/>
            <a:t> </a:t>
          </a:r>
          <a:r>
            <a:rPr lang="ru-RU" sz="1800" b="1" dirty="0">
              <a:solidFill>
                <a:schemeClr val="bg1"/>
              </a:solidFill>
            </a:rPr>
            <a:t>Человек </a:t>
          </a:r>
        </a:p>
        <a:p>
          <a:r>
            <a:rPr lang="ru-RU" sz="1800" b="1" dirty="0">
              <a:solidFill>
                <a:schemeClr val="bg1"/>
              </a:solidFill>
            </a:rPr>
            <a:t>и война</a:t>
          </a:r>
        </a:p>
      </dgm:t>
    </dgm:pt>
    <dgm:pt modelId="{BA213519-6382-426D-A9DB-722C00C63BDD}" type="parTrans" cxnId="{E1E5F984-C661-44D5-8047-535D9BD87912}">
      <dgm:prSet/>
      <dgm:spPr/>
      <dgm:t>
        <a:bodyPr/>
        <a:lstStyle/>
        <a:p>
          <a:endParaRPr lang="ru-RU"/>
        </a:p>
      </dgm:t>
    </dgm:pt>
    <dgm:pt modelId="{7A9A301D-4D38-4A43-A95F-BC78AB99CF58}" type="sibTrans" cxnId="{E1E5F984-C661-44D5-8047-535D9BD87912}">
      <dgm:prSet/>
      <dgm:spPr/>
      <dgm:t>
        <a:bodyPr/>
        <a:lstStyle/>
        <a:p>
          <a:endParaRPr lang="ru-RU"/>
        </a:p>
      </dgm:t>
    </dgm:pt>
    <dgm:pt modelId="{CE4572BE-8D10-41A1-9A99-2315F7ECB04C}">
      <dgm:prSet custT="1"/>
      <dgm:spPr/>
      <dgm:t>
        <a:bodyPr/>
        <a:lstStyle/>
        <a:p>
          <a:r>
            <a:rPr lang="ru-RU" sz="1800" b="1" dirty="0">
              <a:solidFill>
                <a:schemeClr val="bg1"/>
              </a:solidFill>
            </a:rPr>
            <a:t>Человек             и природа</a:t>
          </a:r>
        </a:p>
      </dgm:t>
    </dgm:pt>
    <dgm:pt modelId="{F0AB2897-7CBF-49B0-8609-C4F0DFFD72E9}" type="parTrans" cxnId="{6EBC0CEB-191B-476B-B9E4-87F727BADC6B}">
      <dgm:prSet/>
      <dgm:spPr/>
      <dgm:t>
        <a:bodyPr/>
        <a:lstStyle/>
        <a:p>
          <a:endParaRPr lang="ru-RU"/>
        </a:p>
      </dgm:t>
    </dgm:pt>
    <dgm:pt modelId="{0C8852E2-F10F-4900-892E-522D5D35787C}" type="sibTrans" cxnId="{6EBC0CEB-191B-476B-B9E4-87F727BADC6B}">
      <dgm:prSet/>
      <dgm:spPr/>
      <dgm:t>
        <a:bodyPr/>
        <a:lstStyle/>
        <a:p>
          <a:endParaRPr lang="ru-RU"/>
        </a:p>
      </dgm:t>
    </dgm:pt>
    <dgm:pt modelId="{72EA29D4-30AD-4F21-BCE9-20C50C232A83}">
      <dgm:prSet custT="1"/>
      <dgm:spPr/>
      <dgm:t>
        <a:bodyPr/>
        <a:lstStyle/>
        <a:p>
          <a:r>
            <a:rPr lang="ru-RU" sz="1800" b="1" dirty="0">
              <a:solidFill>
                <a:schemeClr val="bg1"/>
              </a:solidFill>
            </a:rPr>
            <a:t>Человек         и история</a:t>
          </a:r>
        </a:p>
      </dgm:t>
    </dgm:pt>
    <dgm:pt modelId="{932380CF-5585-42FE-B2DB-1606425E5207}" type="parTrans" cxnId="{DF9B371C-6E26-4A0C-849A-3DD505D0B434}">
      <dgm:prSet/>
      <dgm:spPr/>
      <dgm:t>
        <a:bodyPr/>
        <a:lstStyle/>
        <a:p>
          <a:endParaRPr lang="ru-RU"/>
        </a:p>
      </dgm:t>
    </dgm:pt>
    <dgm:pt modelId="{8B42ADEA-42AD-4C75-BB21-CE747828D5FC}" type="sibTrans" cxnId="{DF9B371C-6E26-4A0C-849A-3DD505D0B434}">
      <dgm:prSet/>
      <dgm:spPr/>
      <dgm:t>
        <a:bodyPr/>
        <a:lstStyle/>
        <a:p>
          <a:endParaRPr lang="ru-RU"/>
        </a:p>
      </dgm:t>
    </dgm:pt>
    <dgm:pt modelId="{E916F13E-8A98-44DD-84B1-051D46F62FB0}" type="pres">
      <dgm:prSet presAssocID="{98900E8E-400F-4A10-B600-F882D1C8AA59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3E1C1200-67B0-41EF-AD01-08DF8D6726C9}" type="pres">
      <dgm:prSet presAssocID="{4A35114A-C6A5-4A6E-A0CC-5966E8E00C82}" presName="centerShape" presStyleLbl="node0" presStyleIdx="0" presStyleCnt="1"/>
      <dgm:spPr/>
    </dgm:pt>
    <dgm:pt modelId="{A3E186DB-4F3A-4699-8AA6-9ADC0334AE25}" type="pres">
      <dgm:prSet presAssocID="{C131C824-A11F-42A2-BAF8-4C62D0D20B91}" presName="parTrans" presStyleLbl="sibTrans2D1" presStyleIdx="0" presStyleCnt="7"/>
      <dgm:spPr/>
    </dgm:pt>
    <dgm:pt modelId="{774CFCB3-7F64-4770-8EC9-961580D5C986}" type="pres">
      <dgm:prSet presAssocID="{C131C824-A11F-42A2-BAF8-4C62D0D20B91}" presName="connectorText" presStyleLbl="sibTrans2D1" presStyleIdx="0" presStyleCnt="7"/>
      <dgm:spPr/>
    </dgm:pt>
    <dgm:pt modelId="{9666E29F-6137-40F4-A745-8C0B4C6217AF}" type="pres">
      <dgm:prSet presAssocID="{30D8D5A0-9063-4BDE-9F27-41AC62117737}" presName="node" presStyleLbl="node1" presStyleIdx="0" presStyleCnt="7">
        <dgm:presLayoutVars>
          <dgm:bulletEnabled val="1"/>
        </dgm:presLayoutVars>
      </dgm:prSet>
      <dgm:spPr/>
    </dgm:pt>
    <dgm:pt modelId="{9EF99260-9FBB-422A-8A00-B9367A434B4F}" type="pres">
      <dgm:prSet presAssocID="{7FF5F628-F8C7-4226-A124-61C8217AF202}" presName="parTrans" presStyleLbl="sibTrans2D1" presStyleIdx="1" presStyleCnt="7"/>
      <dgm:spPr/>
    </dgm:pt>
    <dgm:pt modelId="{86616F69-19A9-40B3-BFB6-7DB2517366AC}" type="pres">
      <dgm:prSet presAssocID="{7FF5F628-F8C7-4226-A124-61C8217AF202}" presName="connectorText" presStyleLbl="sibTrans2D1" presStyleIdx="1" presStyleCnt="7"/>
      <dgm:spPr/>
    </dgm:pt>
    <dgm:pt modelId="{D55B7528-7B32-42ED-8099-4B40FF23108A}" type="pres">
      <dgm:prSet presAssocID="{C2A26363-6C3C-433F-BAAE-81B2CDE3BDD7}" presName="node" presStyleLbl="node1" presStyleIdx="1" presStyleCnt="7">
        <dgm:presLayoutVars>
          <dgm:bulletEnabled val="1"/>
        </dgm:presLayoutVars>
      </dgm:prSet>
      <dgm:spPr/>
    </dgm:pt>
    <dgm:pt modelId="{536774EE-E5C2-44D2-B3C4-4D5D568E0927}" type="pres">
      <dgm:prSet presAssocID="{4183D071-C792-43F6-9BA7-C6631540EA5E}" presName="parTrans" presStyleLbl="sibTrans2D1" presStyleIdx="2" presStyleCnt="7"/>
      <dgm:spPr/>
    </dgm:pt>
    <dgm:pt modelId="{00666EC0-7AB2-492E-B9E1-C1567C0B2AE1}" type="pres">
      <dgm:prSet presAssocID="{4183D071-C792-43F6-9BA7-C6631540EA5E}" presName="connectorText" presStyleLbl="sibTrans2D1" presStyleIdx="2" presStyleCnt="7"/>
      <dgm:spPr/>
    </dgm:pt>
    <dgm:pt modelId="{AE420169-967B-455D-B725-3D78CF73DAFE}" type="pres">
      <dgm:prSet presAssocID="{E8CFB966-2757-4978-B4F1-442B9DCBDE6E}" presName="node" presStyleLbl="node1" presStyleIdx="2" presStyleCnt="7">
        <dgm:presLayoutVars>
          <dgm:bulletEnabled val="1"/>
        </dgm:presLayoutVars>
      </dgm:prSet>
      <dgm:spPr/>
    </dgm:pt>
    <dgm:pt modelId="{0ACEF5B0-C884-47E6-845B-5A3C3D87EFBC}" type="pres">
      <dgm:prSet presAssocID="{7DE87ABE-D59F-46F7-989F-AB95B62AE9D8}" presName="parTrans" presStyleLbl="sibTrans2D1" presStyleIdx="3" presStyleCnt="7"/>
      <dgm:spPr/>
    </dgm:pt>
    <dgm:pt modelId="{3794195C-4917-4193-92F6-8CCD7161B929}" type="pres">
      <dgm:prSet presAssocID="{7DE87ABE-D59F-46F7-989F-AB95B62AE9D8}" presName="connectorText" presStyleLbl="sibTrans2D1" presStyleIdx="3" presStyleCnt="7"/>
      <dgm:spPr/>
    </dgm:pt>
    <dgm:pt modelId="{E8D0366F-E961-478F-ACA1-AA3218D142D6}" type="pres">
      <dgm:prSet presAssocID="{7D702B2C-7220-4266-A10A-2A154B378CBD}" presName="node" presStyleLbl="node1" presStyleIdx="3" presStyleCnt="7">
        <dgm:presLayoutVars>
          <dgm:bulletEnabled val="1"/>
        </dgm:presLayoutVars>
      </dgm:prSet>
      <dgm:spPr/>
    </dgm:pt>
    <dgm:pt modelId="{55AC7675-3445-450D-89CE-EF9A748E0F7D}" type="pres">
      <dgm:prSet presAssocID="{BA213519-6382-426D-A9DB-722C00C63BDD}" presName="parTrans" presStyleLbl="sibTrans2D1" presStyleIdx="4" presStyleCnt="7"/>
      <dgm:spPr/>
    </dgm:pt>
    <dgm:pt modelId="{A742AD62-76EE-44F8-9A12-28DAC757450F}" type="pres">
      <dgm:prSet presAssocID="{BA213519-6382-426D-A9DB-722C00C63BDD}" presName="connectorText" presStyleLbl="sibTrans2D1" presStyleIdx="4" presStyleCnt="7"/>
      <dgm:spPr/>
    </dgm:pt>
    <dgm:pt modelId="{2BD1F002-C74E-4150-A4CD-D4A2F491C4E6}" type="pres">
      <dgm:prSet presAssocID="{A992F031-6879-42C9-888E-A67505F7A9D3}" presName="node" presStyleLbl="node1" presStyleIdx="4" presStyleCnt="7">
        <dgm:presLayoutVars>
          <dgm:bulletEnabled val="1"/>
        </dgm:presLayoutVars>
      </dgm:prSet>
      <dgm:spPr/>
    </dgm:pt>
    <dgm:pt modelId="{31772A8E-7B95-4772-911A-6DC534303068}" type="pres">
      <dgm:prSet presAssocID="{F0AB2897-7CBF-49B0-8609-C4F0DFFD72E9}" presName="parTrans" presStyleLbl="sibTrans2D1" presStyleIdx="5" presStyleCnt="7"/>
      <dgm:spPr/>
    </dgm:pt>
    <dgm:pt modelId="{8E735D4E-6406-4C90-8EB8-CAC4A6DA4D3A}" type="pres">
      <dgm:prSet presAssocID="{F0AB2897-7CBF-49B0-8609-C4F0DFFD72E9}" presName="connectorText" presStyleLbl="sibTrans2D1" presStyleIdx="5" presStyleCnt="7"/>
      <dgm:spPr/>
    </dgm:pt>
    <dgm:pt modelId="{00F8F315-9D6A-455A-9314-287025E9337F}" type="pres">
      <dgm:prSet presAssocID="{CE4572BE-8D10-41A1-9A99-2315F7ECB04C}" presName="node" presStyleLbl="node1" presStyleIdx="5" presStyleCnt="7">
        <dgm:presLayoutVars>
          <dgm:bulletEnabled val="1"/>
        </dgm:presLayoutVars>
      </dgm:prSet>
      <dgm:spPr/>
    </dgm:pt>
    <dgm:pt modelId="{79289247-183E-41C2-B35F-E71E60D608FD}" type="pres">
      <dgm:prSet presAssocID="{932380CF-5585-42FE-B2DB-1606425E5207}" presName="parTrans" presStyleLbl="sibTrans2D1" presStyleIdx="6" presStyleCnt="7"/>
      <dgm:spPr/>
    </dgm:pt>
    <dgm:pt modelId="{0667719A-EB77-49F0-BA1B-082632D89133}" type="pres">
      <dgm:prSet presAssocID="{932380CF-5585-42FE-B2DB-1606425E5207}" presName="connectorText" presStyleLbl="sibTrans2D1" presStyleIdx="6" presStyleCnt="7"/>
      <dgm:spPr/>
    </dgm:pt>
    <dgm:pt modelId="{AAB9E751-EA73-4A30-A805-AE73B3C959B6}" type="pres">
      <dgm:prSet presAssocID="{72EA29D4-30AD-4F21-BCE9-20C50C232A83}" presName="node" presStyleLbl="node1" presStyleIdx="6" presStyleCnt="7">
        <dgm:presLayoutVars>
          <dgm:bulletEnabled val="1"/>
        </dgm:presLayoutVars>
      </dgm:prSet>
      <dgm:spPr/>
    </dgm:pt>
  </dgm:ptLst>
  <dgm:cxnLst>
    <dgm:cxn modelId="{93FEED12-EBBC-470F-8FEF-5430074AD0F5}" type="presOf" srcId="{F0AB2897-7CBF-49B0-8609-C4F0DFFD72E9}" destId="{8E735D4E-6406-4C90-8EB8-CAC4A6DA4D3A}" srcOrd="1" destOrd="0" presId="urn:microsoft.com/office/officeart/2005/8/layout/radial5"/>
    <dgm:cxn modelId="{DF9B371C-6E26-4A0C-849A-3DD505D0B434}" srcId="{4A35114A-C6A5-4A6E-A0CC-5966E8E00C82}" destId="{72EA29D4-30AD-4F21-BCE9-20C50C232A83}" srcOrd="6" destOrd="0" parTransId="{932380CF-5585-42FE-B2DB-1606425E5207}" sibTransId="{8B42ADEA-42AD-4C75-BB21-CE747828D5FC}"/>
    <dgm:cxn modelId="{280A2225-46F5-4FC8-91EC-C87FE1028542}" type="presOf" srcId="{BA213519-6382-426D-A9DB-722C00C63BDD}" destId="{55AC7675-3445-450D-89CE-EF9A748E0F7D}" srcOrd="0" destOrd="0" presId="urn:microsoft.com/office/officeart/2005/8/layout/radial5"/>
    <dgm:cxn modelId="{BFA6FE2B-8E9C-413F-BBDD-0740FFDAF6A3}" type="presOf" srcId="{30D8D5A0-9063-4BDE-9F27-41AC62117737}" destId="{9666E29F-6137-40F4-A745-8C0B4C6217AF}" srcOrd="0" destOrd="0" presId="urn:microsoft.com/office/officeart/2005/8/layout/radial5"/>
    <dgm:cxn modelId="{7882BF36-A1F2-4FC7-B58D-564244AB1514}" type="presOf" srcId="{7DE87ABE-D59F-46F7-989F-AB95B62AE9D8}" destId="{3794195C-4917-4193-92F6-8CCD7161B929}" srcOrd="1" destOrd="0" presId="urn:microsoft.com/office/officeart/2005/8/layout/radial5"/>
    <dgm:cxn modelId="{95A6AB3C-0090-466E-A9BD-B3F931AE7305}" type="presOf" srcId="{C131C824-A11F-42A2-BAF8-4C62D0D20B91}" destId="{774CFCB3-7F64-4770-8EC9-961580D5C986}" srcOrd="1" destOrd="0" presId="urn:microsoft.com/office/officeart/2005/8/layout/radial5"/>
    <dgm:cxn modelId="{5E927A5E-597C-4161-8024-FC1EEC0D61CC}" type="presOf" srcId="{7DE87ABE-D59F-46F7-989F-AB95B62AE9D8}" destId="{0ACEF5B0-C884-47E6-845B-5A3C3D87EFBC}" srcOrd="0" destOrd="0" presId="urn:microsoft.com/office/officeart/2005/8/layout/radial5"/>
    <dgm:cxn modelId="{F0006363-C9E9-4405-9FFC-E56EB90A59C6}" type="presOf" srcId="{A992F031-6879-42C9-888E-A67505F7A9D3}" destId="{2BD1F002-C74E-4150-A4CD-D4A2F491C4E6}" srcOrd="0" destOrd="0" presId="urn:microsoft.com/office/officeart/2005/8/layout/radial5"/>
    <dgm:cxn modelId="{CDDC9263-A0C0-4683-BF8F-ADA4E4FD0A5B}" srcId="{4A35114A-C6A5-4A6E-A0CC-5966E8E00C82}" destId="{30D8D5A0-9063-4BDE-9F27-41AC62117737}" srcOrd="0" destOrd="0" parTransId="{C131C824-A11F-42A2-BAF8-4C62D0D20B91}" sibTransId="{F68844EC-94A0-4322-BC55-C9D5F6388B3E}"/>
    <dgm:cxn modelId="{66E8FD64-9633-4850-B8F4-06B854519F54}" type="presOf" srcId="{7FF5F628-F8C7-4226-A124-61C8217AF202}" destId="{9EF99260-9FBB-422A-8A00-B9367A434B4F}" srcOrd="0" destOrd="0" presId="urn:microsoft.com/office/officeart/2005/8/layout/radial5"/>
    <dgm:cxn modelId="{5256566A-D637-49C9-BA5C-0D21172196EF}" type="presOf" srcId="{932380CF-5585-42FE-B2DB-1606425E5207}" destId="{0667719A-EB77-49F0-BA1B-082632D89133}" srcOrd="1" destOrd="0" presId="urn:microsoft.com/office/officeart/2005/8/layout/radial5"/>
    <dgm:cxn modelId="{A5084C4D-D739-4F19-97B6-393861255B1E}" type="presOf" srcId="{CE4572BE-8D10-41A1-9A99-2315F7ECB04C}" destId="{00F8F315-9D6A-455A-9314-287025E9337F}" srcOrd="0" destOrd="0" presId="urn:microsoft.com/office/officeart/2005/8/layout/radial5"/>
    <dgm:cxn modelId="{43B9694E-6538-4F30-9C91-E17BBC6E370B}" srcId="{4A35114A-C6A5-4A6E-A0CC-5966E8E00C82}" destId="{7D702B2C-7220-4266-A10A-2A154B378CBD}" srcOrd="3" destOrd="0" parTransId="{7DE87ABE-D59F-46F7-989F-AB95B62AE9D8}" sibTransId="{C4875120-8B73-43C8-87C8-84B4EC33159F}"/>
    <dgm:cxn modelId="{334E6D4E-9D7C-41BB-B368-A0D64B9D5E00}" type="presOf" srcId="{932380CF-5585-42FE-B2DB-1606425E5207}" destId="{79289247-183E-41C2-B35F-E71E60D608FD}" srcOrd="0" destOrd="0" presId="urn:microsoft.com/office/officeart/2005/8/layout/radial5"/>
    <dgm:cxn modelId="{7A08E176-E219-4A55-9252-A0DD0010F6A4}" type="presOf" srcId="{4183D071-C792-43F6-9BA7-C6631540EA5E}" destId="{536774EE-E5C2-44D2-B3C4-4D5D568E0927}" srcOrd="0" destOrd="0" presId="urn:microsoft.com/office/officeart/2005/8/layout/radial5"/>
    <dgm:cxn modelId="{796F3B77-4641-4A88-8B8C-D962DCF394AF}" type="presOf" srcId="{4183D071-C792-43F6-9BA7-C6631540EA5E}" destId="{00666EC0-7AB2-492E-B9E1-C1567C0B2AE1}" srcOrd="1" destOrd="0" presId="urn:microsoft.com/office/officeart/2005/8/layout/radial5"/>
    <dgm:cxn modelId="{62A1EA77-31D9-425B-BBE8-11BF65AED87D}" type="presOf" srcId="{F0AB2897-7CBF-49B0-8609-C4F0DFFD72E9}" destId="{31772A8E-7B95-4772-911A-6DC534303068}" srcOrd="0" destOrd="0" presId="urn:microsoft.com/office/officeart/2005/8/layout/radial5"/>
    <dgm:cxn modelId="{06662A58-10B7-4453-9993-CEB631C9D85F}" type="presOf" srcId="{C2A26363-6C3C-433F-BAAE-81B2CDE3BDD7}" destId="{D55B7528-7B32-42ED-8099-4B40FF23108A}" srcOrd="0" destOrd="0" presId="urn:microsoft.com/office/officeart/2005/8/layout/radial5"/>
    <dgm:cxn modelId="{7705CC82-AF8D-42B5-8208-150B0601E858}" srcId="{4A35114A-C6A5-4A6E-A0CC-5966E8E00C82}" destId="{C2A26363-6C3C-433F-BAAE-81B2CDE3BDD7}" srcOrd="1" destOrd="0" parTransId="{7FF5F628-F8C7-4226-A124-61C8217AF202}" sibTransId="{18EA70C5-BDE0-478C-8754-BAA0E2215C78}"/>
    <dgm:cxn modelId="{E1E5F984-C661-44D5-8047-535D9BD87912}" srcId="{4A35114A-C6A5-4A6E-A0CC-5966E8E00C82}" destId="{A992F031-6879-42C9-888E-A67505F7A9D3}" srcOrd="4" destOrd="0" parTransId="{BA213519-6382-426D-A9DB-722C00C63BDD}" sibTransId="{7A9A301D-4D38-4A43-A95F-BC78AB99CF58}"/>
    <dgm:cxn modelId="{CFAF5A8A-BD6E-4846-A10A-A07A755680A2}" type="presOf" srcId="{7FF5F628-F8C7-4226-A124-61C8217AF202}" destId="{86616F69-19A9-40B3-BFB6-7DB2517366AC}" srcOrd="1" destOrd="0" presId="urn:microsoft.com/office/officeart/2005/8/layout/radial5"/>
    <dgm:cxn modelId="{1BD71A8B-CCD8-4F9A-99F8-78FF8E1AFB38}" srcId="{4A35114A-C6A5-4A6E-A0CC-5966E8E00C82}" destId="{E8CFB966-2757-4978-B4F1-442B9DCBDE6E}" srcOrd="2" destOrd="0" parTransId="{4183D071-C792-43F6-9BA7-C6631540EA5E}" sibTransId="{E5A23034-75DE-4BA4-A668-F66B2C600E1E}"/>
    <dgm:cxn modelId="{568C728E-D8D4-4558-9109-1D4AAEBB1E63}" type="presOf" srcId="{BA213519-6382-426D-A9DB-722C00C63BDD}" destId="{A742AD62-76EE-44F8-9A12-28DAC757450F}" srcOrd="1" destOrd="0" presId="urn:microsoft.com/office/officeart/2005/8/layout/radial5"/>
    <dgm:cxn modelId="{C778538E-1488-45ED-BC33-1C58E2EE13CB}" type="presOf" srcId="{C131C824-A11F-42A2-BAF8-4C62D0D20B91}" destId="{A3E186DB-4F3A-4699-8AA6-9ADC0334AE25}" srcOrd="0" destOrd="0" presId="urn:microsoft.com/office/officeart/2005/8/layout/radial5"/>
    <dgm:cxn modelId="{9CA1BFA7-8605-4F71-A0E2-FF09C5C6A8B1}" type="presOf" srcId="{7D702B2C-7220-4266-A10A-2A154B378CBD}" destId="{E8D0366F-E961-478F-ACA1-AA3218D142D6}" srcOrd="0" destOrd="0" presId="urn:microsoft.com/office/officeart/2005/8/layout/radial5"/>
    <dgm:cxn modelId="{62CFD3B1-2B8D-4436-B9C6-CA961A845B3F}" type="presOf" srcId="{72EA29D4-30AD-4F21-BCE9-20C50C232A83}" destId="{AAB9E751-EA73-4A30-A805-AE73B3C959B6}" srcOrd="0" destOrd="0" presId="urn:microsoft.com/office/officeart/2005/8/layout/radial5"/>
    <dgm:cxn modelId="{95B472C3-02B7-40E2-97FE-B6362AC9E248}" type="presOf" srcId="{4A35114A-C6A5-4A6E-A0CC-5966E8E00C82}" destId="{3E1C1200-67B0-41EF-AD01-08DF8D6726C9}" srcOrd="0" destOrd="0" presId="urn:microsoft.com/office/officeart/2005/8/layout/radial5"/>
    <dgm:cxn modelId="{B1CB5CD1-CC19-43FE-AD95-636644B3AFFE}" type="presOf" srcId="{98900E8E-400F-4A10-B600-F882D1C8AA59}" destId="{E916F13E-8A98-44DD-84B1-051D46F62FB0}" srcOrd="0" destOrd="0" presId="urn:microsoft.com/office/officeart/2005/8/layout/radial5"/>
    <dgm:cxn modelId="{C8264CDF-4D4A-49CF-B5BD-78A11BE9B8E6}" srcId="{98900E8E-400F-4A10-B600-F882D1C8AA59}" destId="{4A35114A-C6A5-4A6E-A0CC-5966E8E00C82}" srcOrd="0" destOrd="0" parTransId="{1E59E93E-7CD6-42C6-BA63-5A3EE71D0D74}" sibTransId="{88538759-C3AF-48EB-BEF1-70A85FEB5C6A}"/>
    <dgm:cxn modelId="{6EBC0CEB-191B-476B-B9E4-87F727BADC6B}" srcId="{4A35114A-C6A5-4A6E-A0CC-5966E8E00C82}" destId="{CE4572BE-8D10-41A1-9A99-2315F7ECB04C}" srcOrd="5" destOrd="0" parTransId="{F0AB2897-7CBF-49B0-8609-C4F0DFFD72E9}" sibTransId="{0C8852E2-F10F-4900-892E-522D5D35787C}"/>
    <dgm:cxn modelId="{3A9795EF-D6D7-4CDE-AEBC-B4ADD6EDE965}" type="presOf" srcId="{E8CFB966-2757-4978-B4F1-442B9DCBDE6E}" destId="{AE420169-967B-455D-B725-3D78CF73DAFE}" srcOrd="0" destOrd="0" presId="urn:microsoft.com/office/officeart/2005/8/layout/radial5"/>
    <dgm:cxn modelId="{6B754343-BDD2-4CA6-9573-5CCC37ACC8BD}" type="presParOf" srcId="{E916F13E-8A98-44DD-84B1-051D46F62FB0}" destId="{3E1C1200-67B0-41EF-AD01-08DF8D6726C9}" srcOrd="0" destOrd="0" presId="urn:microsoft.com/office/officeart/2005/8/layout/radial5"/>
    <dgm:cxn modelId="{A86C77E0-173E-447B-96C0-109A654EB9D3}" type="presParOf" srcId="{E916F13E-8A98-44DD-84B1-051D46F62FB0}" destId="{A3E186DB-4F3A-4699-8AA6-9ADC0334AE25}" srcOrd="1" destOrd="0" presId="urn:microsoft.com/office/officeart/2005/8/layout/radial5"/>
    <dgm:cxn modelId="{6975F913-227B-4584-AA60-DD443350912C}" type="presParOf" srcId="{A3E186DB-4F3A-4699-8AA6-9ADC0334AE25}" destId="{774CFCB3-7F64-4770-8EC9-961580D5C986}" srcOrd="0" destOrd="0" presId="urn:microsoft.com/office/officeart/2005/8/layout/radial5"/>
    <dgm:cxn modelId="{B2754750-8F20-4F1D-8EEF-3839F17D3A49}" type="presParOf" srcId="{E916F13E-8A98-44DD-84B1-051D46F62FB0}" destId="{9666E29F-6137-40F4-A745-8C0B4C6217AF}" srcOrd="2" destOrd="0" presId="urn:microsoft.com/office/officeart/2005/8/layout/radial5"/>
    <dgm:cxn modelId="{E3838574-08E1-41E8-8014-09CCCB214FE4}" type="presParOf" srcId="{E916F13E-8A98-44DD-84B1-051D46F62FB0}" destId="{9EF99260-9FBB-422A-8A00-B9367A434B4F}" srcOrd="3" destOrd="0" presId="urn:microsoft.com/office/officeart/2005/8/layout/radial5"/>
    <dgm:cxn modelId="{B9862409-5BCC-4E18-9476-9CF442CB00F8}" type="presParOf" srcId="{9EF99260-9FBB-422A-8A00-B9367A434B4F}" destId="{86616F69-19A9-40B3-BFB6-7DB2517366AC}" srcOrd="0" destOrd="0" presId="urn:microsoft.com/office/officeart/2005/8/layout/radial5"/>
    <dgm:cxn modelId="{28C1ACC2-D317-496F-8D8A-83717B29BD71}" type="presParOf" srcId="{E916F13E-8A98-44DD-84B1-051D46F62FB0}" destId="{D55B7528-7B32-42ED-8099-4B40FF23108A}" srcOrd="4" destOrd="0" presId="urn:microsoft.com/office/officeart/2005/8/layout/radial5"/>
    <dgm:cxn modelId="{53CE4FB8-5F15-470D-925C-8E9071CB2BCA}" type="presParOf" srcId="{E916F13E-8A98-44DD-84B1-051D46F62FB0}" destId="{536774EE-E5C2-44D2-B3C4-4D5D568E0927}" srcOrd="5" destOrd="0" presId="urn:microsoft.com/office/officeart/2005/8/layout/radial5"/>
    <dgm:cxn modelId="{413DEF18-7502-4D30-A27D-80E2440F435B}" type="presParOf" srcId="{536774EE-E5C2-44D2-B3C4-4D5D568E0927}" destId="{00666EC0-7AB2-492E-B9E1-C1567C0B2AE1}" srcOrd="0" destOrd="0" presId="urn:microsoft.com/office/officeart/2005/8/layout/radial5"/>
    <dgm:cxn modelId="{049D7E87-E279-4043-8730-29FCE11D6421}" type="presParOf" srcId="{E916F13E-8A98-44DD-84B1-051D46F62FB0}" destId="{AE420169-967B-455D-B725-3D78CF73DAFE}" srcOrd="6" destOrd="0" presId="urn:microsoft.com/office/officeart/2005/8/layout/radial5"/>
    <dgm:cxn modelId="{8427A95A-6104-4CED-B1BF-EAC90390AF01}" type="presParOf" srcId="{E916F13E-8A98-44DD-84B1-051D46F62FB0}" destId="{0ACEF5B0-C884-47E6-845B-5A3C3D87EFBC}" srcOrd="7" destOrd="0" presId="urn:microsoft.com/office/officeart/2005/8/layout/radial5"/>
    <dgm:cxn modelId="{E7134AC1-D250-40CB-BACB-E778FE7AD0DD}" type="presParOf" srcId="{0ACEF5B0-C884-47E6-845B-5A3C3D87EFBC}" destId="{3794195C-4917-4193-92F6-8CCD7161B929}" srcOrd="0" destOrd="0" presId="urn:microsoft.com/office/officeart/2005/8/layout/radial5"/>
    <dgm:cxn modelId="{A9E768D6-7D33-44E3-BCD9-45D441872515}" type="presParOf" srcId="{E916F13E-8A98-44DD-84B1-051D46F62FB0}" destId="{E8D0366F-E961-478F-ACA1-AA3218D142D6}" srcOrd="8" destOrd="0" presId="urn:microsoft.com/office/officeart/2005/8/layout/radial5"/>
    <dgm:cxn modelId="{A0764DE4-5691-4AF2-BE34-2168AFA9B091}" type="presParOf" srcId="{E916F13E-8A98-44DD-84B1-051D46F62FB0}" destId="{55AC7675-3445-450D-89CE-EF9A748E0F7D}" srcOrd="9" destOrd="0" presId="urn:microsoft.com/office/officeart/2005/8/layout/radial5"/>
    <dgm:cxn modelId="{B18F9FE8-3164-46C8-A1E7-80DFF639D598}" type="presParOf" srcId="{55AC7675-3445-450D-89CE-EF9A748E0F7D}" destId="{A742AD62-76EE-44F8-9A12-28DAC757450F}" srcOrd="0" destOrd="0" presId="urn:microsoft.com/office/officeart/2005/8/layout/radial5"/>
    <dgm:cxn modelId="{325E0D84-8081-422E-851B-205C932CCCCD}" type="presParOf" srcId="{E916F13E-8A98-44DD-84B1-051D46F62FB0}" destId="{2BD1F002-C74E-4150-A4CD-D4A2F491C4E6}" srcOrd="10" destOrd="0" presId="urn:microsoft.com/office/officeart/2005/8/layout/radial5"/>
    <dgm:cxn modelId="{5850CE85-5E3D-4D93-9345-7EA0CD832F66}" type="presParOf" srcId="{E916F13E-8A98-44DD-84B1-051D46F62FB0}" destId="{31772A8E-7B95-4772-911A-6DC534303068}" srcOrd="11" destOrd="0" presId="urn:microsoft.com/office/officeart/2005/8/layout/radial5"/>
    <dgm:cxn modelId="{12BF0678-AAE2-477E-89B0-DEC6D4F0557F}" type="presParOf" srcId="{31772A8E-7B95-4772-911A-6DC534303068}" destId="{8E735D4E-6406-4C90-8EB8-CAC4A6DA4D3A}" srcOrd="0" destOrd="0" presId="urn:microsoft.com/office/officeart/2005/8/layout/radial5"/>
    <dgm:cxn modelId="{EFD8DFC7-C251-425B-97D1-2AC87D69A0E6}" type="presParOf" srcId="{E916F13E-8A98-44DD-84B1-051D46F62FB0}" destId="{00F8F315-9D6A-455A-9314-287025E9337F}" srcOrd="12" destOrd="0" presId="urn:microsoft.com/office/officeart/2005/8/layout/radial5"/>
    <dgm:cxn modelId="{35242885-06D2-44E9-9E5F-D1C93AE64D58}" type="presParOf" srcId="{E916F13E-8A98-44DD-84B1-051D46F62FB0}" destId="{79289247-183E-41C2-B35F-E71E60D608FD}" srcOrd="13" destOrd="0" presId="urn:microsoft.com/office/officeart/2005/8/layout/radial5"/>
    <dgm:cxn modelId="{655BC567-53BD-434A-A189-E0C86A3C0D87}" type="presParOf" srcId="{79289247-183E-41C2-B35F-E71E60D608FD}" destId="{0667719A-EB77-49F0-BA1B-082632D89133}" srcOrd="0" destOrd="0" presId="urn:microsoft.com/office/officeart/2005/8/layout/radial5"/>
    <dgm:cxn modelId="{FAC7492E-0E69-4EF4-A763-4FA29CB654D1}" type="presParOf" srcId="{E916F13E-8A98-44DD-84B1-051D46F62FB0}" destId="{AAB9E751-EA73-4A30-A805-AE73B3C959B6}" srcOrd="14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1E9B6EB-35F7-4EB8-96A7-3EE107C00BEC}" type="doc">
      <dgm:prSet loTypeId="urn:microsoft.com/office/officeart/2005/8/layout/hierarchy1" loCatId="hierarchy" qsTypeId="urn:microsoft.com/office/officeart/2005/8/quickstyle/3d3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925FA93E-2558-44FD-B43A-3E19920ECC68}">
      <dgm:prSet phldrT="[Текст]" custT="1"/>
      <dgm:spPr/>
      <dgm:t>
        <a:bodyPr/>
        <a:lstStyle/>
        <a:p>
          <a:r>
            <a:rPr lang="ru-RU" sz="1400" b="1" dirty="0"/>
            <a:t>Типы</a:t>
          </a:r>
        </a:p>
        <a:p>
          <a:r>
            <a:rPr lang="ru-RU" sz="1400" b="1" dirty="0"/>
            <a:t> проблем</a:t>
          </a:r>
        </a:p>
      </dgm:t>
    </dgm:pt>
    <dgm:pt modelId="{63D82EB0-A81E-4732-9BBB-8CD67D61F21B}" type="parTrans" cxnId="{1E4E624D-AB9A-4BD8-8806-5E08CF685011}">
      <dgm:prSet/>
      <dgm:spPr/>
      <dgm:t>
        <a:bodyPr/>
        <a:lstStyle/>
        <a:p>
          <a:endParaRPr lang="ru-RU"/>
        </a:p>
      </dgm:t>
    </dgm:pt>
    <dgm:pt modelId="{126937AA-F0DF-4A6B-9591-31F8D3F837DD}" type="sibTrans" cxnId="{1E4E624D-AB9A-4BD8-8806-5E08CF685011}">
      <dgm:prSet/>
      <dgm:spPr/>
      <dgm:t>
        <a:bodyPr/>
        <a:lstStyle/>
        <a:p>
          <a:endParaRPr lang="ru-RU"/>
        </a:p>
      </dgm:t>
    </dgm:pt>
    <dgm:pt modelId="{880A6095-C10E-45D5-ADBD-B3AD80FBAE1F}">
      <dgm:prSet phldrT="[Текст]" custT="1"/>
      <dgm:spPr/>
      <dgm:t>
        <a:bodyPr/>
        <a:lstStyle/>
        <a:p>
          <a:r>
            <a:rPr lang="ru-RU" sz="1200" b="1" dirty="0"/>
            <a:t>Философские</a:t>
          </a:r>
        </a:p>
      </dgm:t>
    </dgm:pt>
    <dgm:pt modelId="{83F04D82-F696-4290-8C9B-289422B23CE7}" type="parTrans" cxnId="{19999983-231C-47D1-9F51-44114C0B3AED}">
      <dgm:prSet/>
      <dgm:spPr/>
      <dgm:t>
        <a:bodyPr/>
        <a:lstStyle/>
        <a:p>
          <a:endParaRPr lang="ru-RU" sz="1100"/>
        </a:p>
      </dgm:t>
    </dgm:pt>
    <dgm:pt modelId="{593B78F3-DBED-490C-976B-2926264880A2}" type="sibTrans" cxnId="{19999983-231C-47D1-9F51-44114C0B3AED}">
      <dgm:prSet/>
      <dgm:spPr/>
      <dgm:t>
        <a:bodyPr/>
        <a:lstStyle/>
        <a:p>
          <a:endParaRPr lang="ru-RU"/>
        </a:p>
      </dgm:t>
    </dgm:pt>
    <dgm:pt modelId="{E977FB83-B325-4BA4-97E9-67EF97E79CCC}">
      <dgm:prSet phldrT="[Текст]" custT="1"/>
      <dgm:spPr/>
      <dgm:t>
        <a:bodyPr/>
        <a:lstStyle/>
        <a:p>
          <a:r>
            <a:rPr lang="ru-RU" sz="1200" b="1" dirty="0"/>
            <a:t>Социальные</a:t>
          </a:r>
        </a:p>
      </dgm:t>
    </dgm:pt>
    <dgm:pt modelId="{7F6835A7-D327-4DB1-9F27-8E55B234C869}" type="parTrans" cxnId="{38E50982-9D6A-4F75-9711-0D5D41845F92}">
      <dgm:prSet/>
      <dgm:spPr/>
      <dgm:t>
        <a:bodyPr/>
        <a:lstStyle/>
        <a:p>
          <a:endParaRPr lang="ru-RU" sz="1100"/>
        </a:p>
      </dgm:t>
    </dgm:pt>
    <dgm:pt modelId="{A87AC6C3-CC66-48B0-82D2-39AC18BB24EC}" type="sibTrans" cxnId="{38E50982-9D6A-4F75-9711-0D5D41845F92}">
      <dgm:prSet/>
      <dgm:spPr/>
      <dgm:t>
        <a:bodyPr/>
        <a:lstStyle/>
        <a:p>
          <a:endParaRPr lang="ru-RU"/>
        </a:p>
      </dgm:t>
    </dgm:pt>
    <dgm:pt modelId="{19138AEF-3920-4392-9033-406231896CF9}">
      <dgm:prSet phldrT="[Текст]" custT="1"/>
      <dgm:spPr/>
      <dgm:t>
        <a:bodyPr/>
        <a:lstStyle/>
        <a:p>
          <a:r>
            <a:rPr lang="ru-RU" sz="1200" b="1" dirty="0"/>
            <a:t>Политические</a:t>
          </a:r>
        </a:p>
      </dgm:t>
    </dgm:pt>
    <dgm:pt modelId="{3007B7F1-A31D-41BD-B3F2-5C77C9CBF2FB}" type="parTrans" cxnId="{05AA7BE7-D007-46C3-9FBB-26917DE227D3}">
      <dgm:prSet/>
      <dgm:spPr/>
      <dgm:t>
        <a:bodyPr/>
        <a:lstStyle/>
        <a:p>
          <a:endParaRPr lang="ru-RU" sz="1100"/>
        </a:p>
      </dgm:t>
    </dgm:pt>
    <dgm:pt modelId="{A0D40663-4C58-4CF5-BEEB-E1E95CD43CA4}" type="sibTrans" cxnId="{05AA7BE7-D007-46C3-9FBB-26917DE227D3}">
      <dgm:prSet/>
      <dgm:spPr/>
      <dgm:t>
        <a:bodyPr/>
        <a:lstStyle/>
        <a:p>
          <a:endParaRPr lang="ru-RU"/>
        </a:p>
      </dgm:t>
    </dgm:pt>
    <dgm:pt modelId="{DEF2492E-BC83-4CE3-807D-EF2316565DB0}">
      <dgm:prSet custT="1"/>
      <dgm:spPr/>
      <dgm:t>
        <a:bodyPr/>
        <a:lstStyle/>
        <a:p>
          <a:r>
            <a:rPr lang="ru-RU" sz="1200" b="1" dirty="0"/>
            <a:t>Нравственные</a:t>
          </a:r>
        </a:p>
      </dgm:t>
    </dgm:pt>
    <dgm:pt modelId="{1D1FD58C-7BAB-4F91-9959-9628B5F7E178}" type="parTrans" cxnId="{342E3DF9-2AE2-4771-8F75-246A823AD8CB}">
      <dgm:prSet/>
      <dgm:spPr/>
      <dgm:t>
        <a:bodyPr/>
        <a:lstStyle/>
        <a:p>
          <a:endParaRPr lang="ru-RU" sz="1100"/>
        </a:p>
      </dgm:t>
    </dgm:pt>
    <dgm:pt modelId="{0A571809-02BC-4E40-8215-1DC12F042C92}" type="sibTrans" cxnId="{342E3DF9-2AE2-4771-8F75-246A823AD8CB}">
      <dgm:prSet/>
      <dgm:spPr/>
      <dgm:t>
        <a:bodyPr/>
        <a:lstStyle/>
        <a:p>
          <a:endParaRPr lang="ru-RU"/>
        </a:p>
      </dgm:t>
    </dgm:pt>
    <dgm:pt modelId="{B2D407B5-4490-4199-84A4-D1AA66DE9703}">
      <dgm:prSet custT="1"/>
      <dgm:spPr/>
      <dgm:t>
        <a:bodyPr/>
        <a:lstStyle/>
        <a:p>
          <a:r>
            <a:rPr lang="ru-RU" sz="1200" b="1" dirty="0"/>
            <a:t>Экологические</a:t>
          </a:r>
        </a:p>
      </dgm:t>
    </dgm:pt>
    <dgm:pt modelId="{02D19AD8-B47B-4C17-A6D9-3EBB1A6FB1E7}" type="parTrans" cxnId="{43BBE07A-E937-4CD0-8D4B-87729E3681F3}">
      <dgm:prSet/>
      <dgm:spPr/>
      <dgm:t>
        <a:bodyPr/>
        <a:lstStyle/>
        <a:p>
          <a:endParaRPr lang="ru-RU" sz="1100"/>
        </a:p>
      </dgm:t>
    </dgm:pt>
    <dgm:pt modelId="{9A8BBBB4-7A9C-42AB-AF03-42051E0A85F4}" type="sibTrans" cxnId="{43BBE07A-E937-4CD0-8D4B-87729E3681F3}">
      <dgm:prSet/>
      <dgm:spPr/>
      <dgm:t>
        <a:bodyPr/>
        <a:lstStyle/>
        <a:p>
          <a:endParaRPr lang="ru-RU"/>
        </a:p>
      </dgm:t>
    </dgm:pt>
    <dgm:pt modelId="{7921D270-0547-4257-A331-F71F87053E56}">
      <dgm:prSet custT="1"/>
      <dgm:spPr/>
      <dgm:t>
        <a:bodyPr/>
        <a:lstStyle/>
        <a:p>
          <a:r>
            <a:rPr lang="ru-RU" sz="1100" dirty="0"/>
            <a:t> Самые общие вопросы развития общества, природы, человека </a:t>
          </a:r>
        </a:p>
      </dgm:t>
    </dgm:pt>
    <dgm:pt modelId="{4F755F98-62D4-4F7B-952D-8286B84B53EC}" type="parTrans" cxnId="{4145BC78-C86C-425D-B407-89D252B01FA1}">
      <dgm:prSet/>
      <dgm:spPr/>
      <dgm:t>
        <a:bodyPr/>
        <a:lstStyle/>
        <a:p>
          <a:endParaRPr lang="ru-RU" sz="1100"/>
        </a:p>
      </dgm:t>
    </dgm:pt>
    <dgm:pt modelId="{F234A47C-B766-43EE-A1FE-B8271EDCAB06}" type="sibTrans" cxnId="{4145BC78-C86C-425D-B407-89D252B01FA1}">
      <dgm:prSet/>
      <dgm:spPr/>
      <dgm:t>
        <a:bodyPr/>
        <a:lstStyle/>
        <a:p>
          <a:endParaRPr lang="ru-RU"/>
        </a:p>
      </dgm:t>
    </dgm:pt>
    <dgm:pt modelId="{4987C1A0-6036-4E9D-AD96-48ADA8699D34}">
      <dgm:prSet custT="1"/>
      <dgm:spPr/>
      <dgm:t>
        <a:bodyPr/>
        <a:lstStyle/>
        <a:p>
          <a:r>
            <a:rPr lang="ru-RU" sz="1100" dirty="0"/>
            <a:t> Устройство и жизнь общества</a:t>
          </a:r>
        </a:p>
      </dgm:t>
    </dgm:pt>
    <dgm:pt modelId="{ED5DEB02-B9EC-4596-93B3-375225BA71AC}" type="parTrans" cxnId="{4F16E422-440C-4E44-96A4-47FEC4BD2E53}">
      <dgm:prSet/>
      <dgm:spPr/>
      <dgm:t>
        <a:bodyPr/>
        <a:lstStyle/>
        <a:p>
          <a:endParaRPr lang="ru-RU" sz="1100"/>
        </a:p>
      </dgm:t>
    </dgm:pt>
    <dgm:pt modelId="{E72703D0-1560-4F37-B572-73284EB5672A}" type="sibTrans" cxnId="{4F16E422-440C-4E44-96A4-47FEC4BD2E53}">
      <dgm:prSet/>
      <dgm:spPr/>
      <dgm:t>
        <a:bodyPr/>
        <a:lstStyle/>
        <a:p>
          <a:endParaRPr lang="ru-RU"/>
        </a:p>
      </dgm:t>
    </dgm:pt>
    <dgm:pt modelId="{C732DEAE-B719-40D7-85E7-939F90D7B527}">
      <dgm:prSet custT="1"/>
      <dgm:spPr/>
      <dgm:t>
        <a:bodyPr/>
        <a:lstStyle/>
        <a:p>
          <a:r>
            <a:rPr lang="ru-RU" sz="1100" dirty="0"/>
            <a:t>Деятельность государственной власти</a:t>
          </a:r>
          <a:endParaRPr lang="en-US" sz="1100" dirty="0"/>
        </a:p>
      </dgm:t>
    </dgm:pt>
    <dgm:pt modelId="{036D9E27-3471-48AB-8ACA-C3751315A249}" type="parTrans" cxnId="{11CC65D6-D195-44A8-BE60-2949E5CD5806}">
      <dgm:prSet/>
      <dgm:spPr/>
      <dgm:t>
        <a:bodyPr/>
        <a:lstStyle/>
        <a:p>
          <a:endParaRPr lang="ru-RU" sz="1100"/>
        </a:p>
      </dgm:t>
    </dgm:pt>
    <dgm:pt modelId="{36A768DC-A78B-4E9A-A17D-77734148FEAF}" type="sibTrans" cxnId="{11CC65D6-D195-44A8-BE60-2949E5CD5806}">
      <dgm:prSet/>
      <dgm:spPr/>
      <dgm:t>
        <a:bodyPr/>
        <a:lstStyle/>
        <a:p>
          <a:endParaRPr lang="ru-RU"/>
        </a:p>
      </dgm:t>
    </dgm:pt>
    <dgm:pt modelId="{B8EFE3C2-34D2-4ED9-B144-F136CE1ED647}">
      <dgm:prSet custT="1"/>
      <dgm:spPr/>
      <dgm:t>
        <a:bodyPr/>
        <a:lstStyle/>
        <a:p>
          <a:r>
            <a:rPr lang="ru-RU" sz="1100" dirty="0"/>
            <a:t>  Духовная жизнь человека, взаимоотношения людей</a:t>
          </a:r>
        </a:p>
      </dgm:t>
    </dgm:pt>
    <dgm:pt modelId="{1E0EB7F4-96B3-4302-836B-4FA0F4E1C482}" type="parTrans" cxnId="{16EA9FCD-06EA-441B-8500-2E02C165E22C}">
      <dgm:prSet/>
      <dgm:spPr/>
      <dgm:t>
        <a:bodyPr/>
        <a:lstStyle/>
        <a:p>
          <a:endParaRPr lang="ru-RU" sz="1100"/>
        </a:p>
      </dgm:t>
    </dgm:pt>
    <dgm:pt modelId="{3B0F3184-67B7-4438-ACCB-CF7E1052DAEB}" type="sibTrans" cxnId="{16EA9FCD-06EA-441B-8500-2E02C165E22C}">
      <dgm:prSet/>
      <dgm:spPr/>
      <dgm:t>
        <a:bodyPr/>
        <a:lstStyle/>
        <a:p>
          <a:endParaRPr lang="ru-RU"/>
        </a:p>
      </dgm:t>
    </dgm:pt>
    <dgm:pt modelId="{2CC2B570-D425-44FA-86F5-CB0BDFF707A0}">
      <dgm:prSet custT="1"/>
      <dgm:spPr/>
      <dgm:t>
        <a:bodyPr/>
        <a:lstStyle/>
        <a:p>
          <a:r>
            <a:rPr lang="ru-RU" sz="1100" dirty="0"/>
            <a:t> Взаимодействие человека и окружающей среды</a:t>
          </a:r>
        </a:p>
        <a:p>
          <a:endParaRPr lang="ru-RU" sz="1100" dirty="0"/>
        </a:p>
      </dgm:t>
    </dgm:pt>
    <dgm:pt modelId="{1BE30CD0-5C1F-4842-863E-ADCD9E66374E}" type="parTrans" cxnId="{816E8F27-BC08-427D-A176-760CAA3B3EE3}">
      <dgm:prSet/>
      <dgm:spPr/>
      <dgm:t>
        <a:bodyPr/>
        <a:lstStyle/>
        <a:p>
          <a:endParaRPr lang="ru-RU" sz="1100"/>
        </a:p>
      </dgm:t>
    </dgm:pt>
    <dgm:pt modelId="{5A75BFBB-6DDA-4485-AF7E-025E8BDFBCE7}" type="sibTrans" cxnId="{816E8F27-BC08-427D-A176-760CAA3B3EE3}">
      <dgm:prSet/>
      <dgm:spPr/>
      <dgm:t>
        <a:bodyPr/>
        <a:lstStyle/>
        <a:p>
          <a:endParaRPr lang="ru-RU"/>
        </a:p>
      </dgm:t>
    </dgm:pt>
    <dgm:pt modelId="{C51BDAFF-A62C-46A2-81C5-4DAA0C6DB180}" type="pres">
      <dgm:prSet presAssocID="{51E9B6EB-35F7-4EB8-96A7-3EE107C00BE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A6B9794F-FF21-4511-ACA1-8F0217E4AB87}" type="pres">
      <dgm:prSet presAssocID="{925FA93E-2558-44FD-B43A-3E19920ECC68}" presName="hierRoot1" presStyleCnt="0"/>
      <dgm:spPr/>
    </dgm:pt>
    <dgm:pt modelId="{69E427AD-C632-4731-8CF0-A439CDC6311E}" type="pres">
      <dgm:prSet presAssocID="{925FA93E-2558-44FD-B43A-3E19920ECC68}" presName="composite" presStyleCnt="0"/>
      <dgm:spPr/>
    </dgm:pt>
    <dgm:pt modelId="{CC804804-0199-4D6F-970C-E5A20E61FAC5}" type="pres">
      <dgm:prSet presAssocID="{925FA93E-2558-44FD-B43A-3E19920ECC68}" presName="background" presStyleLbl="node0" presStyleIdx="0" presStyleCnt="1"/>
      <dgm:spPr/>
    </dgm:pt>
    <dgm:pt modelId="{C492C5D4-CACB-4510-8AD7-19C77381388C}" type="pres">
      <dgm:prSet presAssocID="{925FA93E-2558-44FD-B43A-3E19920ECC68}" presName="text" presStyleLbl="fgAcc0" presStyleIdx="0" presStyleCnt="1">
        <dgm:presLayoutVars>
          <dgm:chPref val="3"/>
        </dgm:presLayoutVars>
      </dgm:prSet>
      <dgm:spPr/>
    </dgm:pt>
    <dgm:pt modelId="{FD9C7A6D-5AF9-4C15-8201-03AD412278E7}" type="pres">
      <dgm:prSet presAssocID="{925FA93E-2558-44FD-B43A-3E19920ECC68}" presName="hierChild2" presStyleCnt="0"/>
      <dgm:spPr/>
    </dgm:pt>
    <dgm:pt modelId="{CCEF9E8B-7A77-4D98-8A20-B19D00B69EC0}" type="pres">
      <dgm:prSet presAssocID="{83F04D82-F696-4290-8C9B-289422B23CE7}" presName="Name10" presStyleLbl="parChTrans1D2" presStyleIdx="0" presStyleCnt="5"/>
      <dgm:spPr/>
    </dgm:pt>
    <dgm:pt modelId="{0751FDBF-5F30-4658-A8D4-BBE81CB6E2AB}" type="pres">
      <dgm:prSet presAssocID="{880A6095-C10E-45D5-ADBD-B3AD80FBAE1F}" presName="hierRoot2" presStyleCnt="0"/>
      <dgm:spPr/>
    </dgm:pt>
    <dgm:pt modelId="{F1077075-A256-44F5-B5E0-EAB7C296C50D}" type="pres">
      <dgm:prSet presAssocID="{880A6095-C10E-45D5-ADBD-B3AD80FBAE1F}" presName="composite2" presStyleCnt="0"/>
      <dgm:spPr/>
    </dgm:pt>
    <dgm:pt modelId="{E41382C1-0B5A-4712-8C01-A85398EABC52}" type="pres">
      <dgm:prSet presAssocID="{880A6095-C10E-45D5-ADBD-B3AD80FBAE1F}" presName="background2" presStyleLbl="node2" presStyleIdx="0" presStyleCnt="5"/>
      <dgm:spPr/>
    </dgm:pt>
    <dgm:pt modelId="{290226F0-E62E-4731-AA3A-8C7EBAAEEA5E}" type="pres">
      <dgm:prSet presAssocID="{880A6095-C10E-45D5-ADBD-B3AD80FBAE1F}" presName="text2" presStyleLbl="fgAcc2" presStyleIdx="0" presStyleCnt="5" custScaleX="100410">
        <dgm:presLayoutVars>
          <dgm:chPref val="3"/>
        </dgm:presLayoutVars>
      </dgm:prSet>
      <dgm:spPr/>
    </dgm:pt>
    <dgm:pt modelId="{92AB2A79-2810-4C7C-A44C-20D1F7552E86}" type="pres">
      <dgm:prSet presAssocID="{880A6095-C10E-45D5-ADBD-B3AD80FBAE1F}" presName="hierChild3" presStyleCnt="0"/>
      <dgm:spPr/>
    </dgm:pt>
    <dgm:pt modelId="{31ED52A9-CF12-4672-ADFE-4674C6349E1D}" type="pres">
      <dgm:prSet presAssocID="{4F755F98-62D4-4F7B-952D-8286B84B53EC}" presName="Name17" presStyleLbl="parChTrans1D3" presStyleIdx="0" presStyleCnt="5"/>
      <dgm:spPr/>
    </dgm:pt>
    <dgm:pt modelId="{4C645E2A-8B63-46ED-9177-F842BB4370A7}" type="pres">
      <dgm:prSet presAssocID="{7921D270-0547-4257-A331-F71F87053E56}" presName="hierRoot3" presStyleCnt="0"/>
      <dgm:spPr/>
    </dgm:pt>
    <dgm:pt modelId="{FBB3B034-93FE-421D-B5A0-4DA702E00535}" type="pres">
      <dgm:prSet presAssocID="{7921D270-0547-4257-A331-F71F87053E56}" presName="composite3" presStyleCnt="0"/>
      <dgm:spPr/>
    </dgm:pt>
    <dgm:pt modelId="{FF9B0F9F-5089-4D7B-AA2B-6054C193FD30}" type="pres">
      <dgm:prSet presAssocID="{7921D270-0547-4257-A331-F71F87053E56}" presName="background3" presStyleLbl="node3" presStyleIdx="0" presStyleCnt="5"/>
      <dgm:spPr/>
    </dgm:pt>
    <dgm:pt modelId="{30875543-DB32-4626-905D-8BFE2409A582}" type="pres">
      <dgm:prSet presAssocID="{7921D270-0547-4257-A331-F71F87053E56}" presName="text3" presStyleLbl="fgAcc3" presStyleIdx="0" presStyleCnt="5" custScaleY="200272">
        <dgm:presLayoutVars>
          <dgm:chPref val="3"/>
        </dgm:presLayoutVars>
      </dgm:prSet>
      <dgm:spPr/>
    </dgm:pt>
    <dgm:pt modelId="{77ACC859-4780-4013-8984-F5E85C39C12C}" type="pres">
      <dgm:prSet presAssocID="{7921D270-0547-4257-A331-F71F87053E56}" presName="hierChild4" presStyleCnt="0"/>
      <dgm:spPr/>
    </dgm:pt>
    <dgm:pt modelId="{33EF6FCA-FFB9-4C5B-BBC0-A212A9015BAC}" type="pres">
      <dgm:prSet presAssocID="{7F6835A7-D327-4DB1-9F27-8E55B234C869}" presName="Name10" presStyleLbl="parChTrans1D2" presStyleIdx="1" presStyleCnt="5"/>
      <dgm:spPr/>
    </dgm:pt>
    <dgm:pt modelId="{23CD7B25-D809-405C-9C0E-45CA0AF18E1D}" type="pres">
      <dgm:prSet presAssocID="{E977FB83-B325-4BA4-97E9-67EF97E79CCC}" presName="hierRoot2" presStyleCnt="0"/>
      <dgm:spPr/>
    </dgm:pt>
    <dgm:pt modelId="{2CDDA780-5415-4982-97CC-99FF6419DD4B}" type="pres">
      <dgm:prSet presAssocID="{E977FB83-B325-4BA4-97E9-67EF97E79CCC}" presName="composite2" presStyleCnt="0"/>
      <dgm:spPr/>
    </dgm:pt>
    <dgm:pt modelId="{3BE71BE5-BC46-4860-ADC1-117E73850136}" type="pres">
      <dgm:prSet presAssocID="{E977FB83-B325-4BA4-97E9-67EF97E79CCC}" presName="background2" presStyleLbl="node2" presStyleIdx="1" presStyleCnt="5"/>
      <dgm:spPr/>
    </dgm:pt>
    <dgm:pt modelId="{CFFAD169-11D2-4CBE-89F2-6A5BBA88BD0D}" type="pres">
      <dgm:prSet presAssocID="{E977FB83-B325-4BA4-97E9-67EF97E79CCC}" presName="text2" presStyleLbl="fgAcc2" presStyleIdx="1" presStyleCnt="5">
        <dgm:presLayoutVars>
          <dgm:chPref val="3"/>
        </dgm:presLayoutVars>
      </dgm:prSet>
      <dgm:spPr/>
    </dgm:pt>
    <dgm:pt modelId="{A9D495B0-A1E4-4D1F-956C-2A20F62F5085}" type="pres">
      <dgm:prSet presAssocID="{E977FB83-B325-4BA4-97E9-67EF97E79CCC}" presName="hierChild3" presStyleCnt="0"/>
      <dgm:spPr/>
    </dgm:pt>
    <dgm:pt modelId="{5F85728E-3F0C-45B9-A6E5-DF5B69C915D1}" type="pres">
      <dgm:prSet presAssocID="{ED5DEB02-B9EC-4596-93B3-375225BA71AC}" presName="Name17" presStyleLbl="parChTrans1D3" presStyleIdx="1" presStyleCnt="5"/>
      <dgm:spPr/>
    </dgm:pt>
    <dgm:pt modelId="{ACECF9F7-9F72-4D90-A192-42AA2D1D963D}" type="pres">
      <dgm:prSet presAssocID="{4987C1A0-6036-4E9D-AD96-48ADA8699D34}" presName="hierRoot3" presStyleCnt="0"/>
      <dgm:spPr/>
    </dgm:pt>
    <dgm:pt modelId="{AAFF7664-02DE-4E32-9438-CBDBCB5620BD}" type="pres">
      <dgm:prSet presAssocID="{4987C1A0-6036-4E9D-AD96-48ADA8699D34}" presName="composite3" presStyleCnt="0"/>
      <dgm:spPr/>
    </dgm:pt>
    <dgm:pt modelId="{029FA90C-8DAB-41C0-BA26-9FB989CFC6FE}" type="pres">
      <dgm:prSet presAssocID="{4987C1A0-6036-4E9D-AD96-48ADA8699D34}" presName="background3" presStyleLbl="node3" presStyleIdx="1" presStyleCnt="5"/>
      <dgm:spPr/>
    </dgm:pt>
    <dgm:pt modelId="{BDFBD3BA-A25E-4750-96B2-81FEBCB0AA69}" type="pres">
      <dgm:prSet presAssocID="{4987C1A0-6036-4E9D-AD96-48ADA8699D34}" presName="text3" presStyleLbl="fgAcc3" presStyleIdx="1" presStyleCnt="5" custScaleY="202637">
        <dgm:presLayoutVars>
          <dgm:chPref val="3"/>
        </dgm:presLayoutVars>
      </dgm:prSet>
      <dgm:spPr/>
    </dgm:pt>
    <dgm:pt modelId="{E9FF418F-418D-4FBF-85C5-559B327AABAD}" type="pres">
      <dgm:prSet presAssocID="{4987C1A0-6036-4E9D-AD96-48ADA8699D34}" presName="hierChild4" presStyleCnt="0"/>
      <dgm:spPr/>
    </dgm:pt>
    <dgm:pt modelId="{B6BCB70C-2486-4ACA-B67D-C3AF3661ADC0}" type="pres">
      <dgm:prSet presAssocID="{3007B7F1-A31D-41BD-B3F2-5C77C9CBF2FB}" presName="Name10" presStyleLbl="parChTrans1D2" presStyleIdx="2" presStyleCnt="5"/>
      <dgm:spPr/>
    </dgm:pt>
    <dgm:pt modelId="{98775605-EDAB-48DA-BF96-144FD4E25CAD}" type="pres">
      <dgm:prSet presAssocID="{19138AEF-3920-4392-9033-406231896CF9}" presName="hierRoot2" presStyleCnt="0"/>
      <dgm:spPr/>
    </dgm:pt>
    <dgm:pt modelId="{A1E35485-B40A-4BC9-A0EE-220F6C7F7E92}" type="pres">
      <dgm:prSet presAssocID="{19138AEF-3920-4392-9033-406231896CF9}" presName="composite2" presStyleCnt="0"/>
      <dgm:spPr/>
    </dgm:pt>
    <dgm:pt modelId="{267768FC-03A0-49D9-93C6-C0F89010885B}" type="pres">
      <dgm:prSet presAssocID="{19138AEF-3920-4392-9033-406231896CF9}" presName="background2" presStyleLbl="node2" presStyleIdx="2" presStyleCnt="5"/>
      <dgm:spPr/>
    </dgm:pt>
    <dgm:pt modelId="{4AE82CDE-368D-4771-8EAB-5DB97FEE7444}" type="pres">
      <dgm:prSet presAssocID="{19138AEF-3920-4392-9033-406231896CF9}" presName="text2" presStyleLbl="fgAcc2" presStyleIdx="2" presStyleCnt="5">
        <dgm:presLayoutVars>
          <dgm:chPref val="3"/>
        </dgm:presLayoutVars>
      </dgm:prSet>
      <dgm:spPr/>
    </dgm:pt>
    <dgm:pt modelId="{3233002E-7CAC-46D2-B0D8-F655E8B009CE}" type="pres">
      <dgm:prSet presAssocID="{19138AEF-3920-4392-9033-406231896CF9}" presName="hierChild3" presStyleCnt="0"/>
      <dgm:spPr/>
    </dgm:pt>
    <dgm:pt modelId="{2530ECB5-7E10-4E36-AC0D-2AADED29B0B7}" type="pres">
      <dgm:prSet presAssocID="{036D9E27-3471-48AB-8ACA-C3751315A249}" presName="Name17" presStyleLbl="parChTrans1D3" presStyleIdx="2" presStyleCnt="5"/>
      <dgm:spPr/>
    </dgm:pt>
    <dgm:pt modelId="{C5515F8C-7EAB-44A1-926E-0D9C861423A1}" type="pres">
      <dgm:prSet presAssocID="{C732DEAE-B719-40D7-85E7-939F90D7B527}" presName="hierRoot3" presStyleCnt="0"/>
      <dgm:spPr/>
    </dgm:pt>
    <dgm:pt modelId="{9F79AEBF-25AA-4755-A2C8-B20D65A7B89A}" type="pres">
      <dgm:prSet presAssocID="{C732DEAE-B719-40D7-85E7-939F90D7B527}" presName="composite3" presStyleCnt="0"/>
      <dgm:spPr/>
    </dgm:pt>
    <dgm:pt modelId="{4348B2B9-119C-47BA-BE35-B6E11DF202AC}" type="pres">
      <dgm:prSet presAssocID="{C732DEAE-B719-40D7-85E7-939F90D7B527}" presName="background3" presStyleLbl="node3" presStyleIdx="2" presStyleCnt="5"/>
      <dgm:spPr/>
    </dgm:pt>
    <dgm:pt modelId="{DC37C31E-8932-4B7E-94A8-BAC9F4A19D7C}" type="pres">
      <dgm:prSet presAssocID="{C732DEAE-B719-40D7-85E7-939F90D7B527}" presName="text3" presStyleLbl="fgAcc3" presStyleIdx="2" presStyleCnt="5" custScaleY="200272">
        <dgm:presLayoutVars>
          <dgm:chPref val="3"/>
        </dgm:presLayoutVars>
      </dgm:prSet>
      <dgm:spPr/>
    </dgm:pt>
    <dgm:pt modelId="{F35804CA-6D5D-4319-A84E-F66DE6EA04BB}" type="pres">
      <dgm:prSet presAssocID="{C732DEAE-B719-40D7-85E7-939F90D7B527}" presName="hierChild4" presStyleCnt="0"/>
      <dgm:spPr/>
    </dgm:pt>
    <dgm:pt modelId="{07EC32A0-9A63-4AFE-A3AE-DE0B39E8A3BC}" type="pres">
      <dgm:prSet presAssocID="{1D1FD58C-7BAB-4F91-9959-9628B5F7E178}" presName="Name10" presStyleLbl="parChTrans1D2" presStyleIdx="3" presStyleCnt="5"/>
      <dgm:spPr/>
    </dgm:pt>
    <dgm:pt modelId="{7A3B0323-BFD7-4F44-B483-EED080F637E6}" type="pres">
      <dgm:prSet presAssocID="{DEF2492E-BC83-4CE3-807D-EF2316565DB0}" presName="hierRoot2" presStyleCnt="0"/>
      <dgm:spPr/>
    </dgm:pt>
    <dgm:pt modelId="{65F087BA-4A9B-4D6F-9013-E8A1E49CE8FF}" type="pres">
      <dgm:prSet presAssocID="{DEF2492E-BC83-4CE3-807D-EF2316565DB0}" presName="composite2" presStyleCnt="0"/>
      <dgm:spPr/>
    </dgm:pt>
    <dgm:pt modelId="{AE02448D-FF19-470A-84E5-9D5AFBCE92D2}" type="pres">
      <dgm:prSet presAssocID="{DEF2492E-BC83-4CE3-807D-EF2316565DB0}" presName="background2" presStyleLbl="node2" presStyleIdx="3" presStyleCnt="5"/>
      <dgm:spPr/>
    </dgm:pt>
    <dgm:pt modelId="{0DEE5140-8C12-4034-B453-D8406108062B}" type="pres">
      <dgm:prSet presAssocID="{DEF2492E-BC83-4CE3-807D-EF2316565DB0}" presName="text2" presStyleLbl="fgAcc2" presStyleIdx="3" presStyleCnt="5">
        <dgm:presLayoutVars>
          <dgm:chPref val="3"/>
        </dgm:presLayoutVars>
      </dgm:prSet>
      <dgm:spPr/>
    </dgm:pt>
    <dgm:pt modelId="{B5EE08B7-4A0B-47F6-8759-342EDF4E6FA4}" type="pres">
      <dgm:prSet presAssocID="{DEF2492E-BC83-4CE3-807D-EF2316565DB0}" presName="hierChild3" presStyleCnt="0"/>
      <dgm:spPr/>
    </dgm:pt>
    <dgm:pt modelId="{CAA48677-A695-4AEF-8FF8-5EE6A5FDF4BF}" type="pres">
      <dgm:prSet presAssocID="{1E0EB7F4-96B3-4302-836B-4FA0F4E1C482}" presName="Name17" presStyleLbl="parChTrans1D3" presStyleIdx="3" presStyleCnt="5"/>
      <dgm:spPr/>
    </dgm:pt>
    <dgm:pt modelId="{928BFB55-03FE-40E8-B663-709F6D376956}" type="pres">
      <dgm:prSet presAssocID="{B8EFE3C2-34D2-4ED9-B144-F136CE1ED647}" presName="hierRoot3" presStyleCnt="0"/>
      <dgm:spPr/>
    </dgm:pt>
    <dgm:pt modelId="{C18A60D0-A1DC-4F25-B7BF-7076FAAC9297}" type="pres">
      <dgm:prSet presAssocID="{B8EFE3C2-34D2-4ED9-B144-F136CE1ED647}" presName="composite3" presStyleCnt="0"/>
      <dgm:spPr/>
    </dgm:pt>
    <dgm:pt modelId="{A3843E47-E7D5-479C-BC8A-4B2A04160545}" type="pres">
      <dgm:prSet presAssocID="{B8EFE3C2-34D2-4ED9-B144-F136CE1ED647}" presName="background3" presStyleLbl="node3" presStyleIdx="3" presStyleCnt="5"/>
      <dgm:spPr/>
    </dgm:pt>
    <dgm:pt modelId="{335CBE06-D641-4678-B4C9-AC8339885691}" type="pres">
      <dgm:prSet presAssocID="{B8EFE3C2-34D2-4ED9-B144-F136CE1ED647}" presName="text3" presStyleLbl="fgAcc3" presStyleIdx="3" presStyleCnt="5" custScaleY="197251">
        <dgm:presLayoutVars>
          <dgm:chPref val="3"/>
        </dgm:presLayoutVars>
      </dgm:prSet>
      <dgm:spPr/>
    </dgm:pt>
    <dgm:pt modelId="{3C92A138-5B31-406B-934C-DE300813BCF8}" type="pres">
      <dgm:prSet presAssocID="{B8EFE3C2-34D2-4ED9-B144-F136CE1ED647}" presName="hierChild4" presStyleCnt="0"/>
      <dgm:spPr/>
    </dgm:pt>
    <dgm:pt modelId="{9B3CCFE0-C0E6-4045-A102-6167B4D905A7}" type="pres">
      <dgm:prSet presAssocID="{02D19AD8-B47B-4C17-A6D9-3EBB1A6FB1E7}" presName="Name10" presStyleLbl="parChTrans1D2" presStyleIdx="4" presStyleCnt="5"/>
      <dgm:spPr/>
    </dgm:pt>
    <dgm:pt modelId="{D67FB67E-F1BB-4C7C-B5DB-4C592C5443D5}" type="pres">
      <dgm:prSet presAssocID="{B2D407B5-4490-4199-84A4-D1AA66DE9703}" presName="hierRoot2" presStyleCnt="0"/>
      <dgm:spPr/>
    </dgm:pt>
    <dgm:pt modelId="{F58FE281-1E17-4383-87D6-6EE1C8E66734}" type="pres">
      <dgm:prSet presAssocID="{B2D407B5-4490-4199-84A4-D1AA66DE9703}" presName="composite2" presStyleCnt="0"/>
      <dgm:spPr/>
    </dgm:pt>
    <dgm:pt modelId="{B5927FBA-CC9F-4B4E-8EFB-6D6E4E89A5A0}" type="pres">
      <dgm:prSet presAssocID="{B2D407B5-4490-4199-84A4-D1AA66DE9703}" presName="background2" presStyleLbl="node2" presStyleIdx="4" presStyleCnt="5"/>
      <dgm:spPr/>
    </dgm:pt>
    <dgm:pt modelId="{9B3221B6-F8EB-419A-8C6B-FE1DE71B748C}" type="pres">
      <dgm:prSet presAssocID="{B2D407B5-4490-4199-84A4-D1AA66DE9703}" presName="text2" presStyleLbl="fgAcc2" presStyleIdx="4" presStyleCnt="5" custLinFactNeighborX="62150" custLinFactNeighborY="-2662">
        <dgm:presLayoutVars>
          <dgm:chPref val="3"/>
        </dgm:presLayoutVars>
      </dgm:prSet>
      <dgm:spPr/>
    </dgm:pt>
    <dgm:pt modelId="{8DBA530F-95EB-4619-9F5F-3A0CE7BA86FF}" type="pres">
      <dgm:prSet presAssocID="{B2D407B5-4490-4199-84A4-D1AA66DE9703}" presName="hierChild3" presStyleCnt="0"/>
      <dgm:spPr/>
    </dgm:pt>
    <dgm:pt modelId="{73374972-E7AE-453E-9EC2-A975FDD3E40F}" type="pres">
      <dgm:prSet presAssocID="{1BE30CD0-5C1F-4842-863E-ADCD9E66374E}" presName="Name17" presStyleLbl="parChTrans1D3" presStyleIdx="4" presStyleCnt="5"/>
      <dgm:spPr/>
    </dgm:pt>
    <dgm:pt modelId="{85B4AA82-FBF4-4465-89D5-6F7CD6BC8BAE}" type="pres">
      <dgm:prSet presAssocID="{2CC2B570-D425-44FA-86F5-CB0BDFF707A0}" presName="hierRoot3" presStyleCnt="0"/>
      <dgm:spPr/>
    </dgm:pt>
    <dgm:pt modelId="{461DE270-1E17-4B5E-89FA-542E153EAD3A}" type="pres">
      <dgm:prSet presAssocID="{2CC2B570-D425-44FA-86F5-CB0BDFF707A0}" presName="composite3" presStyleCnt="0"/>
      <dgm:spPr/>
    </dgm:pt>
    <dgm:pt modelId="{9AD0F9CC-2744-46FF-B832-250287D8AFC1}" type="pres">
      <dgm:prSet presAssocID="{2CC2B570-D425-44FA-86F5-CB0BDFF707A0}" presName="background3" presStyleLbl="node3" presStyleIdx="4" presStyleCnt="5"/>
      <dgm:spPr/>
    </dgm:pt>
    <dgm:pt modelId="{96ECC0A5-FBEE-4624-B9BD-E5FCE18FCF11}" type="pres">
      <dgm:prSet presAssocID="{2CC2B570-D425-44FA-86F5-CB0BDFF707A0}" presName="text3" presStyleLbl="fgAcc3" presStyleIdx="4" presStyleCnt="5" custScaleY="202637" custLinFactNeighborX="401" custLinFactNeighborY="1850">
        <dgm:presLayoutVars>
          <dgm:chPref val="3"/>
        </dgm:presLayoutVars>
      </dgm:prSet>
      <dgm:spPr/>
    </dgm:pt>
    <dgm:pt modelId="{4DEC12D1-CE56-417C-AA36-B5F41EC69628}" type="pres">
      <dgm:prSet presAssocID="{2CC2B570-D425-44FA-86F5-CB0BDFF707A0}" presName="hierChild4" presStyleCnt="0"/>
      <dgm:spPr/>
    </dgm:pt>
  </dgm:ptLst>
  <dgm:cxnLst>
    <dgm:cxn modelId="{69163D06-0710-4C20-99E6-0BE1F891B092}" type="presOf" srcId="{51E9B6EB-35F7-4EB8-96A7-3EE107C00BEC}" destId="{C51BDAFF-A62C-46A2-81C5-4DAA0C6DB180}" srcOrd="0" destOrd="0" presId="urn:microsoft.com/office/officeart/2005/8/layout/hierarchy1"/>
    <dgm:cxn modelId="{DDA07011-4FA4-4736-B0A7-E515431D3822}" type="presOf" srcId="{B2D407B5-4490-4199-84A4-D1AA66DE9703}" destId="{9B3221B6-F8EB-419A-8C6B-FE1DE71B748C}" srcOrd="0" destOrd="0" presId="urn:microsoft.com/office/officeart/2005/8/layout/hierarchy1"/>
    <dgm:cxn modelId="{BEE24316-F825-4167-9318-7A6319C0934B}" type="presOf" srcId="{925FA93E-2558-44FD-B43A-3E19920ECC68}" destId="{C492C5D4-CACB-4510-8AD7-19C77381388C}" srcOrd="0" destOrd="0" presId="urn:microsoft.com/office/officeart/2005/8/layout/hierarchy1"/>
    <dgm:cxn modelId="{5C86871C-E61D-4764-ABA2-A3740C2D42C6}" type="presOf" srcId="{19138AEF-3920-4392-9033-406231896CF9}" destId="{4AE82CDE-368D-4771-8EAB-5DB97FEE7444}" srcOrd="0" destOrd="0" presId="urn:microsoft.com/office/officeart/2005/8/layout/hierarchy1"/>
    <dgm:cxn modelId="{B9B0C31C-DECD-4C01-B955-23F144D2E413}" type="presOf" srcId="{C732DEAE-B719-40D7-85E7-939F90D7B527}" destId="{DC37C31E-8932-4B7E-94A8-BAC9F4A19D7C}" srcOrd="0" destOrd="0" presId="urn:microsoft.com/office/officeart/2005/8/layout/hierarchy1"/>
    <dgm:cxn modelId="{4F16E422-440C-4E44-96A4-47FEC4BD2E53}" srcId="{E977FB83-B325-4BA4-97E9-67EF97E79CCC}" destId="{4987C1A0-6036-4E9D-AD96-48ADA8699D34}" srcOrd="0" destOrd="0" parTransId="{ED5DEB02-B9EC-4596-93B3-375225BA71AC}" sibTransId="{E72703D0-1560-4F37-B572-73284EB5672A}"/>
    <dgm:cxn modelId="{816E8F27-BC08-427D-A176-760CAA3B3EE3}" srcId="{B2D407B5-4490-4199-84A4-D1AA66DE9703}" destId="{2CC2B570-D425-44FA-86F5-CB0BDFF707A0}" srcOrd="0" destOrd="0" parTransId="{1BE30CD0-5C1F-4842-863E-ADCD9E66374E}" sibTransId="{5A75BFBB-6DDA-4485-AF7E-025E8BDFBCE7}"/>
    <dgm:cxn modelId="{E3659527-8713-4C3F-844F-40E59F6E7A54}" type="presOf" srcId="{2CC2B570-D425-44FA-86F5-CB0BDFF707A0}" destId="{96ECC0A5-FBEE-4624-B9BD-E5FCE18FCF11}" srcOrd="0" destOrd="0" presId="urn:microsoft.com/office/officeart/2005/8/layout/hierarchy1"/>
    <dgm:cxn modelId="{D5A19B28-A943-41CC-8637-EB873986D183}" type="presOf" srcId="{02D19AD8-B47B-4C17-A6D9-3EBB1A6FB1E7}" destId="{9B3CCFE0-C0E6-4045-A102-6167B4D905A7}" srcOrd="0" destOrd="0" presId="urn:microsoft.com/office/officeart/2005/8/layout/hierarchy1"/>
    <dgm:cxn modelId="{E082FF35-5260-4FAF-BB95-28276FF4E267}" type="presOf" srcId="{036D9E27-3471-48AB-8ACA-C3751315A249}" destId="{2530ECB5-7E10-4E36-AC0D-2AADED29B0B7}" srcOrd="0" destOrd="0" presId="urn:microsoft.com/office/officeart/2005/8/layout/hierarchy1"/>
    <dgm:cxn modelId="{458C853D-9B1B-4300-94E8-7368083B1BD2}" type="presOf" srcId="{DEF2492E-BC83-4CE3-807D-EF2316565DB0}" destId="{0DEE5140-8C12-4034-B453-D8406108062B}" srcOrd="0" destOrd="0" presId="urn:microsoft.com/office/officeart/2005/8/layout/hierarchy1"/>
    <dgm:cxn modelId="{91B6A160-39F5-49E7-8496-287B855B1D04}" type="presOf" srcId="{7F6835A7-D327-4DB1-9F27-8E55B234C869}" destId="{33EF6FCA-FFB9-4C5B-BBC0-A212A9015BAC}" srcOrd="0" destOrd="0" presId="urn:microsoft.com/office/officeart/2005/8/layout/hierarchy1"/>
    <dgm:cxn modelId="{17DAB760-FB96-40F8-AB62-55D4718E49EB}" type="presOf" srcId="{E977FB83-B325-4BA4-97E9-67EF97E79CCC}" destId="{CFFAD169-11D2-4CBE-89F2-6A5BBA88BD0D}" srcOrd="0" destOrd="0" presId="urn:microsoft.com/office/officeart/2005/8/layout/hierarchy1"/>
    <dgm:cxn modelId="{E972D36B-C2E6-47FD-A0A6-19B6D14FAF91}" type="presOf" srcId="{3007B7F1-A31D-41BD-B3F2-5C77C9CBF2FB}" destId="{B6BCB70C-2486-4ACA-B67D-C3AF3661ADC0}" srcOrd="0" destOrd="0" presId="urn:microsoft.com/office/officeart/2005/8/layout/hierarchy1"/>
    <dgm:cxn modelId="{1E4E624D-AB9A-4BD8-8806-5E08CF685011}" srcId="{51E9B6EB-35F7-4EB8-96A7-3EE107C00BEC}" destId="{925FA93E-2558-44FD-B43A-3E19920ECC68}" srcOrd="0" destOrd="0" parTransId="{63D82EB0-A81E-4732-9BBB-8CD67D61F21B}" sibTransId="{126937AA-F0DF-4A6B-9591-31F8D3F837DD}"/>
    <dgm:cxn modelId="{AF756B73-F109-4381-A010-044FE2ACD160}" type="presOf" srcId="{1E0EB7F4-96B3-4302-836B-4FA0F4E1C482}" destId="{CAA48677-A695-4AEF-8FF8-5EE6A5FDF4BF}" srcOrd="0" destOrd="0" presId="urn:microsoft.com/office/officeart/2005/8/layout/hierarchy1"/>
    <dgm:cxn modelId="{4145BC78-C86C-425D-B407-89D252B01FA1}" srcId="{880A6095-C10E-45D5-ADBD-B3AD80FBAE1F}" destId="{7921D270-0547-4257-A331-F71F87053E56}" srcOrd="0" destOrd="0" parTransId="{4F755F98-62D4-4F7B-952D-8286B84B53EC}" sibTransId="{F234A47C-B766-43EE-A1FE-B8271EDCAB06}"/>
    <dgm:cxn modelId="{43BBE07A-E937-4CD0-8D4B-87729E3681F3}" srcId="{925FA93E-2558-44FD-B43A-3E19920ECC68}" destId="{B2D407B5-4490-4199-84A4-D1AA66DE9703}" srcOrd="4" destOrd="0" parTransId="{02D19AD8-B47B-4C17-A6D9-3EBB1A6FB1E7}" sibTransId="{9A8BBBB4-7A9C-42AB-AF03-42051E0A85F4}"/>
    <dgm:cxn modelId="{BD117681-247D-4748-B241-16CB5E075C18}" type="presOf" srcId="{4F755F98-62D4-4F7B-952D-8286B84B53EC}" destId="{31ED52A9-CF12-4672-ADFE-4674C6349E1D}" srcOrd="0" destOrd="0" presId="urn:microsoft.com/office/officeart/2005/8/layout/hierarchy1"/>
    <dgm:cxn modelId="{38E50982-9D6A-4F75-9711-0D5D41845F92}" srcId="{925FA93E-2558-44FD-B43A-3E19920ECC68}" destId="{E977FB83-B325-4BA4-97E9-67EF97E79CCC}" srcOrd="1" destOrd="0" parTransId="{7F6835A7-D327-4DB1-9F27-8E55B234C869}" sibTransId="{A87AC6C3-CC66-48B0-82D2-39AC18BB24EC}"/>
    <dgm:cxn modelId="{19999983-231C-47D1-9F51-44114C0B3AED}" srcId="{925FA93E-2558-44FD-B43A-3E19920ECC68}" destId="{880A6095-C10E-45D5-ADBD-B3AD80FBAE1F}" srcOrd="0" destOrd="0" parTransId="{83F04D82-F696-4290-8C9B-289422B23CE7}" sibTransId="{593B78F3-DBED-490C-976B-2926264880A2}"/>
    <dgm:cxn modelId="{B1A8B790-EAAE-48F6-BBFB-A4859F009C47}" type="presOf" srcId="{7921D270-0547-4257-A331-F71F87053E56}" destId="{30875543-DB32-4626-905D-8BFE2409A582}" srcOrd="0" destOrd="0" presId="urn:microsoft.com/office/officeart/2005/8/layout/hierarchy1"/>
    <dgm:cxn modelId="{3A6B9392-842B-4106-9F45-DB96FF551567}" type="presOf" srcId="{1BE30CD0-5C1F-4842-863E-ADCD9E66374E}" destId="{73374972-E7AE-453E-9EC2-A975FDD3E40F}" srcOrd="0" destOrd="0" presId="urn:microsoft.com/office/officeart/2005/8/layout/hierarchy1"/>
    <dgm:cxn modelId="{A8A164A8-A880-4969-A3F2-44E6139C1C95}" type="presOf" srcId="{880A6095-C10E-45D5-ADBD-B3AD80FBAE1F}" destId="{290226F0-E62E-4731-AA3A-8C7EBAAEEA5E}" srcOrd="0" destOrd="0" presId="urn:microsoft.com/office/officeart/2005/8/layout/hierarchy1"/>
    <dgm:cxn modelId="{FA47FDAE-B411-469E-BA1B-E3680058D906}" type="presOf" srcId="{ED5DEB02-B9EC-4596-93B3-375225BA71AC}" destId="{5F85728E-3F0C-45B9-A6E5-DF5B69C915D1}" srcOrd="0" destOrd="0" presId="urn:microsoft.com/office/officeart/2005/8/layout/hierarchy1"/>
    <dgm:cxn modelId="{16EA9FCD-06EA-441B-8500-2E02C165E22C}" srcId="{DEF2492E-BC83-4CE3-807D-EF2316565DB0}" destId="{B8EFE3C2-34D2-4ED9-B144-F136CE1ED647}" srcOrd="0" destOrd="0" parTransId="{1E0EB7F4-96B3-4302-836B-4FA0F4E1C482}" sibTransId="{3B0F3184-67B7-4438-ACCB-CF7E1052DAEB}"/>
    <dgm:cxn modelId="{DA843FD0-EC93-47E8-BC88-FF6A1D5358F3}" type="presOf" srcId="{B8EFE3C2-34D2-4ED9-B144-F136CE1ED647}" destId="{335CBE06-D641-4678-B4C9-AC8339885691}" srcOrd="0" destOrd="0" presId="urn:microsoft.com/office/officeart/2005/8/layout/hierarchy1"/>
    <dgm:cxn modelId="{EFD22BD5-BD68-405C-9917-FB2165537E7C}" type="presOf" srcId="{1D1FD58C-7BAB-4F91-9959-9628B5F7E178}" destId="{07EC32A0-9A63-4AFE-A3AE-DE0B39E8A3BC}" srcOrd="0" destOrd="0" presId="urn:microsoft.com/office/officeart/2005/8/layout/hierarchy1"/>
    <dgm:cxn modelId="{11CC65D6-D195-44A8-BE60-2949E5CD5806}" srcId="{19138AEF-3920-4392-9033-406231896CF9}" destId="{C732DEAE-B719-40D7-85E7-939F90D7B527}" srcOrd="0" destOrd="0" parTransId="{036D9E27-3471-48AB-8ACA-C3751315A249}" sibTransId="{36A768DC-A78B-4E9A-A17D-77734148FEAF}"/>
    <dgm:cxn modelId="{9E0DC9D9-FDBE-42CD-902E-6BA33F70AC69}" type="presOf" srcId="{83F04D82-F696-4290-8C9B-289422B23CE7}" destId="{CCEF9E8B-7A77-4D98-8A20-B19D00B69EC0}" srcOrd="0" destOrd="0" presId="urn:microsoft.com/office/officeart/2005/8/layout/hierarchy1"/>
    <dgm:cxn modelId="{05AA7BE7-D007-46C3-9FBB-26917DE227D3}" srcId="{925FA93E-2558-44FD-B43A-3E19920ECC68}" destId="{19138AEF-3920-4392-9033-406231896CF9}" srcOrd="2" destOrd="0" parTransId="{3007B7F1-A31D-41BD-B3F2-5C77C9CBF2FB}" sibTransId="{A0D40663-4C58-4CF5-BEEB-E1E95CD43CA4}"/>
    <dgm:cxn modelId="{0C53FCE9-D661-4C02-865D-41B9783AAA29}" type="presOf" srcId="{4987C1A0-6036-4E9D-AD96-48ADA8699D34}" destId="{BDFBD3BA-A25E-4750-96B2-81FEBCB0AA69}" srcOrd="0" destOrd="0" presId="urn:microsoft.com/office/officeart/2005/8/layout/hierarchy1"/>
    <dgm:cxn modelId="{342E3DF9-2AE2-4771-8F75-246A823AD8CB}" srcId="{925FA93E-2558-44FD-B43A-3E19920ECC68}" destId="{DEF2492E-BC83-4CE3-807D-EF2316565DB0}" srcOrd="3" destOrd="0" parTransId="{1D1FD58C-7BAB-4F91-9959-9628B5F7E178}" sibTransId="{0A571809-02BC-4E40-8215-1DC12F042C92}"/>
    <dgm:cxn modelId="{C42074BD-64BB-4241-9D45-0D6AFE77AADA}" type="presParOf" srcId="{C51BDAFF-A62C-46A2-81C5-4DAA0C6DB180}" destId="{A6B9794F-FF21-4511-ACA1-8F0217E4AB87}" srcOrd="0" destOrd="0" presId="urn:microsoft.com/office/officeart/2005/8/layout/hierarchy1"/>
    <dgm:cxn modelId="{C1FA4680-934F-47CC-A690-7D50D9A7418A}" type="presParOf" srcId="{A6B9794F-FF21-4511-ACA1-8F0217E4AB87}" destId="{69E427AD-C632-4731-8CF0-A439CDC6311E}" srcOrd="0" destOrd="0" presId="urn:microsoft.com/office/officeart/2005/8/layout/hierarchy1"/>
    <dgm:cxn modelId="{F993AD34-9755-44BF-B8F8-A066F5FD4C82}" type="presParOf" srcId="{69E427AD-C632-4731-8CF0-A439CDC6311E}" destId="{CC804804-0199-4D6F-970C-E5A20E61FAC5}" srcOrd="0" destOrd="0" presId="urn:microsoft.com/office/officeart/2005/8/layout/hierarchy1"/>
    <dgm:cxn modelId="{5DE724B0-0AA2-4FEC-A440-BD5396A119AC}" type="presParOf" srcId="{69E427AD-C632-4731-8CF0-A439CDC6311E}" destId="{C492C5D4-CACB-4510-8AD7-19C77381388C}" srcOrd="1" destOrd="0" presId="urn:microsoft.com/office/officeart/2005/8/layout/hierarchy1"/>
    <dgm:cxn modelId="{C9C30818-7DC2-490D-8452-1539EED8BF71}" type="presParOf" srcId="{A6B9794F-FF21-4511-ACA1-8F0217E4AB87}" destId="{FD9C7A6D-5AF9-4C15-8201-03AD412278E7}" srcOrd="1" destOrd="0" presId="urn:microsoft.com/office/officeart/2005/8/layout/hierarchy1"/>
    <dgm:cxn modelId="{C466D65A-45F0-49AE-91BA-C3EE4232D7B1}" type="presParOf" srcId="{FD9C7A6D-5AF9-4C15-8201-03AD412278E7}" destId="{CCEF9E8B-7A77-4D98-8A20-B19D00B69EC0}" srcOrd="0" destOrd="0" presId="urn:microsoft.com/office/officeart/2005/8/layout/hierarchy1"/>
    <dgm:cxn modelId="{642939F2-30F7-4BAA-9968-E6B8B0AA9DFC}" type="presParOf" srcId="{FD9C7A6D-5AF9-4C15-8201-03AD412278E7}" destId="{0751FDBF-5F30-4658-A8D4-BBE81CB6E2AB}" srcOrd="1" destOrd="0" presId="urn:microsoft.com/office/officeart/2005/8/layout/hierarchy1"/>
    <dgm:cxn modelId="{AAA8A61E-FA22-40F2-A3F4-FADE03FCCE26}" type="presParOf" srcId="{0751FDBF-5F30-4658-A8D4-BBE81CB6E2AB}" destId="{F1077075-A256-44F5-B5E0-EAB7C296C50D}" srcOrd="0" destOrd="0" presId="urn:microsoft.com/office/officeart/2005/8/layout/hierarchy1"/>
    <dgm:cxn modelId="{B160D63C-4790-465E-9F4B-6F8A59F574BE}" type="presParOf" srcId="{F1077075-A256-44F5-B5E0-EAB7C296C50D}" destId="{E41382C1-0B5A-4712-8C01-A85398EABC52}" srcOrd="0" destOrd="0" presId="urn:microsoft.com/office/officeart/2005/8/layout/hierarchy1"/>
    <dgm:cxn modelId="{4D4ECC44-FE97-4689-8EDB-856026364A34}" type="presParOf" srcId="{F1077075-A256-44F5-B5E0-EAB7C296C50D}" destId="{290226F0-E62E-4731-AA3A-8C7EBAAEEA5E}" srcOrd="1" destOrd="0" presId="urn:microsoft.com/office/officeart/2005/8/layout/hierarchy1"/>
    <dgm:cxn modelId="{AB3183F0-972F-45C3-9223-7567BEAB83FF}" type="presParOf" srcId="{0751FDBF-5F30-4658-A8D4-BBE81CB6E2AB}" destId="{92AB2A79-2810-4C7C-A44C-20D1F7552E86}" srcOrd="1" destOrd="0" presId="urn:microsoft.com/office/officeart/2005/8/layout/hierarchy1"/>
    <dgm:cxn modelId="{FF676962-AA85-4303-AD33-C78BE77377E4}" type="presParOf" srcId="{92AB2A79-2810-4C7C-A44C-20D1F7552E86}" destId="{31ED52A9-CF12-4672-ADFE-4674C6349E1D}" srcOrd="0" destOrd="0" presId="urn:microsoft.com/office/officeart/2005/8/layout/hierarchy1"/>
    <dgm:cxn modelId="{7EEE8A1B-8ED5-46DF-9C78-844649C4638D}" type="presParOf" srcId="{92AB2A79-2810-4C7C-A44C-20D1F7552E86}" destId="{4C645E2A-8B63-46ED-9177-F842BB4370A7}" srcOrd="1" destOrd="0" presId="urn:microsoft.com/office/officeart/2005/8/layout/hierarchy1"/>
    <dgm:cxn modelId="{0D699DF7-86F2-4678-83B5-8EBDCFC4FB42}" type="presParOf" srcId="{4C645E2A-8B63-46ED-9177-F842BB4370A7}" destId="{FBB3B034-93FE-421D-B5A0-4DA702E00535}" srcOrd="0" destOrd="0" presId="urn:microsoft.com/office/officeart/2005/8/layout/hierarchy1"/>
    <dgm:cxn modelId="{23D487C7-76CC-4DA2-A371-7A825BF6EFE8}" type="presParOf" srcId="{FBB3B034-93FE-421D-B5A0-4DA702E00535}" destId="{FF9B0F9F-5089-4D7B-AA2B-6054C193FD30}" srcOrd="0" destOrd="0" presId="urn:microsoft.com/office/officeart/2005/8/layout/hierarchy1"/>
    <dgm:cxn modelId="{4D274B09-BF2C-4451-8E18-30720D35A9F3}" type="presParOf" srcId="{FBB3B034-93FE-421D-B5A0-4DA702E00535}" destId="{30875543-DB32-4626-905D-8BFE2409A582}" srcOrd="1" destOrd="0" presId="urn:microsoft.com/office/officeart/2005/8/layout/hierarchy1"/>
    <dgm:cxn modelId="{1CCED579-692E-4FBF-80C5-2ADD74A6FE03}" type="presParOf" srcId="{4C645E2A-8B63-46ED-9177-F842BB4370A7}" destId="{77ACC859-4780-4013-8984-F5E85C39C12C}" srcOrd="1" destOrd="0" presId="urn:microsoft.com/office/officeart/2005/8/layout/hierarchy1"/>
    <dgm:cxn modelId="{A29CB481-2A67-4DD3-AA4C-829D1F04ACDD}" type="presParOf" srcId="{FD9C7A6D-5AF9-4C15-8201-03AD412278E7}" destId="{33EF6FCA-FFB9-4C5B-BBC0-A212A9015BAC}" srcOrd="2" destOrd="0" presId="urn:microsoft.com/office/officeart/2005/8/layout/hierarchy1"/>
    <dgm:cxn modelId="{06397A69-0946-4C91-B7BA-5B7F1BCFCDBE}" type="presParOf" srcId="{FD9C7A6D-5AF9-4C15-8201-03AD412278E7}" destId="{23CD7B25-D809-405C-9C0E-45CA0AF18E1D}" srcOrd="3" destOrd="0" presId="urn:microsoft.com/office/officeart/2005/8/layout/hierarchy1"/>
    <dgm:cxn modelId="{BB8A8681-F625-4EF4-A294-4B69CE50F5D1}" type="presParOf" srcId="{23CD7B25-D809-405C-9C0E-45CA0AF18E1D}" destId="{2CDDA780-5415-4982-97CC-99FF6419DD4B}" srcOrd="0" destOrd="0" presId="urn:microsoft.com/office/officeart/2005/8/layout/hierarchy1"/>
    <dgm:cxn modelId="{23993CDD-6F28-44D8-B7EB-C390884525D8}" type="presParOf" srcId="{2CDDA780-5415-4982-97CC-99FF6419DD4B}" destId="{3BE71BE5-BC46-4860-ADC1-117E73850136}" srcOrd="0" destOrd="0" presId="urn:microsoft.com/office/officeart/2005/8/layout/hierarchy1"/>
    <dgm:cxn modelId="{B9484DF3-8CF7-49FA-BFD9-1C53F9B0494E}" type="presParOf" srcId="{2CDDA780-5415-4982-97CC-99FF6419DD4B}" destId="{CFFAD169-11D2-4CBE-89F2-6A5BBA88BD0D}" srcOrd="1" destOrd="0" presId="urn:microsoft.com/office/officeart/2005/8/layout/hierarchy1"/>
    <dgm:cxn modelId="{6DA5F0E3-91EB-4F34-8468-763001570E22}" type="presParOf" srcId="{23CD7B25-D809-405C-9C0E-45CA0AF18E1D}" destId="{A9D495B0-A1E4-4D1F-956C-2A20F62F5085}" srcOrd="1" destOrd="0" presId="urn:microsoft.com/office/officeart/2005/8/layout/hierarchy1"/>
    <dgm:cxn modelId="{F96EFE5C-0B93-446C-A4FC-E49F2C644242}" type="presParOf" srcId="{A9D495B0-A1E4-4D1F-956C-2A20F62F5085}" destId="{5F85728E-3F0C-45B9-A6E5-DF5B69C915D1}" srcOrd="0" destOrd="0" presId="urn:microsoft.com/office/officeart/2005/8/layout/hierarchy1"/>
    <dgm:cxn modelId="{3890A2C4-38C0-49BA-ABCF-7D78F5DB12C4}" type="presParOf" srcId="{A9D495B0-A1E4-4D1F-956C-2A20F62F5085}" destId="{ACECF9F7-9F72-4D90-A192-42AA2D1D963D}" srcOrd="1" destOrd="0" presId="urn:microsoft.com/office/officeart/2005/8/layout/hierarchy1"/>
    <dgm:cxn modelId="{E06C70E0-D8EA-42F9-9D57-5C5829724061}" type="presParOf" srcId="{ACECF9F7-9F72-4D90-A192-42AA2D1D963D}" destId="{AAFF7664-02DE-4E32-9438-CBDBCB5620BD}" srcOrd="0" destOrd="0" presId="urn:microsoft.com/office/officeart/2005/8/layout/hierarchy1"/>
    <dgm:cxn modelId="{36B5C842-ABE5-4FF8-9964-7E405154DA35}" type="presParOf" srcId="{AAFF7664-02DE-4E32-9438-CBDBCB5620BD}" destId="{029FA90C-8DAB-41C0-BA26-9FB989CFC6FE}" srcOrd="0" destOrd="0" presId="urn:microsoft.com/office/officeart/2005/8/layout/hierarchy1"/>
    <dgm:cxn modelId="{53176AEB-BEFE-4500-BDFD-07B502B14E56}" type="presParOf" srcId="{AAFF7664-02DE-4E32-9438-CBDBCB5620BD}" destId="{BDFBD3BA-A25E-4750-96B2-81FEBCB0AA69}" srcOrd="1" destOrd="0" presId="urn:microsoft.com/office/officeart/2005/8/layout/hierarchy1"/>
    <dgm:cxn modelId="{D9628DDD-35ED-4913-ABA2-C4224F31A6E0}" type="presParOf" srcId="{ACECF9F7-9F72-4D90-A192-42AA2D1D963D}" destId="{E9FF418F-418D-4FBF-85C5-559B327AABAD}" srcOrd="1" destOrd="0" presId="urn:microsoft.com/office/officeart/2005/8/layout/hierarchy1"/>
    <dgm:cxn modelId="{432707AF-AFAF-4DBB-8E01-FBAE0ED9FB56}" type="presParOf" srcId="{FD9C7A6D-5AF9-4C15-8201-03AD412278E7}" destId="{B6BCB70C-2486-4ACA-B67D-C3AF3661ADC0}" srcOrd="4" destOrd="0" presId="urn:microsoft.com/office/officeart/2005/8/layout/hierarchy1"/>
    <dgm:cxn modelId="{14736986-9C83-425A-AF99-00770AE1213A}" type="presParOf" srcId="{FD9C7A6D-5AF9-4C15-8201-03AD412278E7}" destId="{98775605-EDAB-48DA-BF96-144FD4E25CAD}" srcOrd="5" destOrd="0" presId="urn:microsoft.com/office/officeart/2005/8/layout/hierarchy1"/>
    <dgm:cxn modelId="{88371298-0793-4724-BC55-27391EA2D616}" type="presParOf" srcId="{98775605-EDAB-48DA-BF96-144FD4E25CAD}" destId="{A1E35485-B40A-4BC9-A0EE-220F6C7F7E92}" srcOrd="0" destOrd="0" presId="urn:microsoft.com/office/officeart/2005/8/layout/hierarchy1"/>
    <dgm:cxn modelId="{233130BD-A385-40DD-8D11-11DFE26404C0}" type="presParOf" srcId="{A1E35485-B40A-4BC9-A0EE-220F6C7F7E92}" destId="{267768FC-03A0-49D9-93C6-C0F89010885B}" srcOrd="0" destOrd="0" presId="urn:microsoft.com/office/officeart/2005/8/layout/hierarchy1"/>
    <dgm:cxn modelId="{AB6B790A-8E67-4C54-866D-723B0E591143}" type="presParOf" srcId="{A1E35485-B40A-4BC9-A0EE-220F6C7F7E92}" destId="{4AE82CDE-368D-4771-8EAB-5DB97FEE7444}" srcOrd="1" destOrd="0" presId="urn:microsoft.com/office/officeart/2005/8/layout/hierarchy1"/>
    <dgm:cxn modelId="{DD91450B-8D7B-4C1F-8B14-E266A6D693BC}" type="presParOf" srcId="{98775605-EDAB-48DA-BF96-144FD4E25CAD}" destId="{3233002E-7CAC-46D2-B0D8-F655E8B009CE}" srcOrd="1" destOrd="0" presId="urn:microsoft.com/office/officeart/2005/8/layout/hierarchy1"/>
    <dgm:cxn modelId="{ED4A2AAC-C9FC-4113-BE1B-B7F886FDEE62}" type="presParOf" srcId="{3233002E-7CAC-46D2-B0D8-F655E8B009CE}" destId="{2530ECB5-7E10-4E36-AC0D-2AADED29B0B7}" srcOrd="0" destOrd="0" presId="urn:microsoft.com/office/officeart/2005/8/layout/hierarchy1"/>
    <dgm:cxn modelId="{28CD5B51-37AF-42E4-B7E3-1F1A145564DE}" type="presParOf" srcId="{3233002E-7CAC-46D2-B0D8-F655E8B009CE}" destId="{C5515F8C-7EAB-44A1-926E-0D9C861423A1}" srcOrd="1" destOrd="0" presId="urn:microsoft.com/office/officeart/2005/8/layout/hierarchy1"/>
    <dgm:cxn modelId="{DCB1B0CC-8DAD-4AC8-AF04-21836EB98B30}" type="presParOf" srcId="{C5515F8C-7EAB-44A1-926E-0D9C861423A1}" destId="{9F79AEBF-25AA-4755-A2C8-B20D65A7B89A}" srcOrd="0" destOrd="0" presId="urn:microsoft.com/office/officeart/2005/8/layout/hierarchy1"/>
    <dgm:cxn modelId="{8E234E06-0BFF-4746-BF9A-E41D1D3F4E0C}" type="presParOf" srcId="{9F79AEBF-25AA-4755-A2C8-B20D65A7B89A}" destId="{4348B2B9-119C-47BA-BE35-B6E11DF202AC}" srcOrd="0" destOrd="0" presId="urn:microsoft.com/office/officeart/2005/8/layout/hierarchy1"/>
    <dgm:cxn modelId="{9DC850BB-335A-41DD-A211-8BC23172456E}" type="presParOf" srcId="{9F79AEBF-25AA-4755-A2C8-B20D65A7B89A}" destId="{DC37C31E-8932-4B7E-94A8-BAC9F4A19D7C}" srcOrd="1" destOrd="0" presId="urn:microsoft.com/office/officeart/2005/8/layout/hierarchy1"/>
    <dgm:cxn modelId="{7F6DD245-6217-41C2-B71D-D264AB9F0940}" type="presParOf" srcId="{C5515F8C-7EAB-44A1-926E-0D9C861423A1}" destId="{F35804CA-6D5D-4319-A84E-F66DE6EA04BB}" srcOrd="1" destOrd="0" presId="urn:microsoft.com/office/officeart/2005/8/layout/hierarchy1"/>
    <dgm:cxn modelId="{716FD539-673D-467F-A043-2D2F0AFF2124}" type="presParOf" srcId="{FD9C7A6D-5AF9-4C15-8201-03AD412278E7}" destId="{07EC32A0-9A63-4AFE-A3AE-DE0B39E8A3BC}" srcOrd="6" destOrd="0" presId="urn:microsoft.com/office/officeart/2005/8/layout/hierarchy1"/>
    <dgm:cxn modelId="{356D66A7-684D-414B-9C56-D819708109B1}" type="presParOf" srcId="{FD9C7A6D-5AF9-4C15-8201-03AD412278E7}" destId="{7A3B0323-BFD7-4F44-B483-EED080F637E6}" srcOrd="7" destOrd="0" presId="urn:microsoft.com/office/officeart/2005/8/layout/hierarchy1"/>
    <dgm:cxn modelId="{4B9109BF-F6ED-4FF1-9DF2-FD1A559F2D4A}" type="presParOf" srcId="{7A3B0323-BFD7-4F44-B483-EED080F637E6}" destId="{65F087BA-4A9B-4D6F-9013-E8A1E49CE8FF}" srcOrd="0" destOrd="0" presId="urn:microsoft.com/office/officeart/2005/8/layout/hierarchy1"/>
    <dgm:cxn modelId="{1D47D777-2BEF-405E-810E-711061552D7C}" type="presParOf" srcId="{65F087BA-4A9B-4D6F-9013-E8A1E49CE8FF}" destId="{AE02448D-FF19-470A-84E5-9D5AFBCE92D2}" srcOrd="0" destOrd="0" presId="urn:microsoft.com/office/officeart/2005/8/layout/hierarchy1"/>
    <dgm:cxn modelId="{7F90212F-03B2-404A-BB92-0E8A93751402}" type="presParOf" srcId="{65F087BA-4A9B-4D6F-9013-E8A1E49CE8FF}" destId="{0DEE5140-8C12-4034-B453-D8406108062B}" srcOrd="1" destOrd="0" presId="urn:microsoft.com/office/officeart/2005/8/layout/hierarchy1"/>
    <dgm:cxn modelId="{5869F0B2-A4AB-4E60-A0AF-A0632CE8F0C9}" type="presParOf" srcId="{7A3B0323-BFD7-4F44-B483-EED080F637E6}" destId="{B5EE08B7-4A0B-47F6-8759-342EDF4E6FA4}" srcOrd="1" destOrd="0" presId="urn:microsoft.com/office/officeart/2005/8/layout/hierarchy1"/>
    <dgm:cxn modelId="{2946B719-742D-4511-94DA-FD661E9890EB}" type="presParOf" srcId="{B5EE08B7-4A0B-47F6-8759-342EDF4E6FA4}" destId="{CAA48677-A695-4AEF-8FF8-5EE6A5FDF4BF}" srcOrd="0" destOrd="0" presId="urn:microsoft.com/office/officeart/2005/8/layout/hierarchy1"/>
    <dgm:cxn modelId="{71C05D26-294C-4E7B-8422-3732BD936210}" type="presParOf" srcId="{B5EE08B7-4A0B-47F6-8759-342EDF4E6FA4}" destId="{928BFB55-03FE-40E8-B663-709F6D376956}" srcOrd="1" destOrd="0" presId="urn:microsoft.com/office/officeart/2005/8/layout/hierarchy1"/>
    <dgm:cxn modelId="{23E25572-22BB-405E-A585-EA571B2C4BEC}" type="presParOf" srcId="{928BFB55-03FE-40E8-B663-709F6D376956}" destId="{C18A60D0-A1DC-4F25-B7BF-7076FAAC9297}" srcOrd="0" destOrd="0" presId="urn:microsoft.com/office/officeart/2005/8/layout/hierarchy1"/>
    <dgm:cxn modelId="{4874D5E1-3AA8-4555-A335-5443ABB1202D}" type="presParOf" srcId="{C18A60D0-A1DC-4F25-B7BF-7076FAAC9297}" destId="{A3843E47-E7D5-479C-BC8A-4B2A04160545}" srcOrd="0" destOrd="0" presId="urn:microsoft.com/office/officeart/2005/8/layout/hierarchy1"/>
    <dgm:cxn modelId="{355860FA-3A29-4EC5-9F14-3EED3890475E}" type="presParOf" srcId="{C18A60D0-A1DC-4F25-B7BF-7076FAAC9297}" destId="{335CBE06-D641-4678-B4C9-AC8339885691}" srcOrd="1" destOrd="0" presId="urn:microsoft.com/office/officeart/2005/8/layout/hierarchy1"/>
    <dgm:cxn modelId="{B2939B5A-97AB-4378-B053-B0A24FC6446F}" type="presParOf" srcId="{928BFB55-03FE-40E8-B663-709F6D376956}" destId="{3C92A138-5B31-406B-934C-DE300813BCF8}" srcOrd="1" destOrd="0" presId="urn:microsoft.com/office/officeart/2005/8/layout/hierarchy1"/>
    <dgm:cxn modelId="{C3C30B56-8BDC-49E3-A3AF-97E3B6E9ABB4}" type="presParOf" srcId="{FD9C7A6D-5AF9-4C15-8201-03AD412278E7}" destId="{9B3CCFE0-C0E6-4045-A102-6167B4D905A7}" srcOrd="8" destOrd="0" presId="urn:microsoft.com/office/officeart/2005/8/layout/hierarchy1"/>
    <dgm:cxn modelId="{4B4017EA-7048-4231-A512-9B147734B985}" type="presParOf" srcId="{FD9C7A6D-5AF9-4C15-8201-03AD412278E7}" destId="{D67FB67E-F1BB-4C7C-B5DB-4C592C5443D5}" srcOrd="9" destOrd="0" presId="urn:microsoft.com/office/officeart/2005/8/layout/hierarchy1"/>
    <dgm:cxn modelId="{084489F5-7237-47CA-8458-BA7414D330D7}" type="presParOf" srcId="{D67FB67E-F1BB-4C7C-B5DB-4C592C5443D5}" destId="{F58FE281-1E17-4383-87D6-6EE1C8E66734}" srcOrd="0" destOrd="0" presId="urn:microsoft.com/office/officeart/2005/8/layout/hierarchy1"/>
    <dgm:cxn modelId="{E84D2190-1066-4987-863B-B1078C4CF60E}" type="presParOf" srcId="{F58FE281-1E17-4383-87D6-6EE1C8E66734}" destId="{B5927FBA-CC9F-4B4E-8EFB-6D6E4E89A5A0}" srcOrd="0" destOrd="0" presId="urn:microsoft.com/office/officeart/2005/8/layout/hierarchy1"/>
    <dgm:cxn modelId="{DE0DF016-AF44-49CD-A1F2-7F50A5DEDC1C}" type="presParOf" srcId="{F58FE281-1E17-4383-87D6-6EE1C8E66734}" destId="{9B3221B6-F8EB-419A-8C6B-FE1DE71B748C}" srcOrd="1" destOrd="0" presId="urn:microsoft.com/office/officeart/2005/8/layout/hierarchy1"/>
    <dgm:cxn modelId="{FAA22FB6-F3F4-4C02-BBAC-BD263789D06A}" type="presParOf" srcId="{D67FB67E-F1BB-4C7C-B5DB-4C592C5443D5}" destId="{8DBA530F-95EB-4619-9F5F-3A0CE7BA86FF}" srcOrd="1" destOrd="0" presId="urn:microsoft.com/office/officeart/2005/8/layout/hierarchy1"/>
    <dgm:cxn modelId="{913FDDB8-C58F-4864-B1DB-483B1D88805F}" type="presParOf" srcId="{8DBA530F-95EB-4619-9F5F-3A0CE7BA86FF}" destId="{73374972-E7AE-453E-9EC2-A975FDD3E40F}" srcOrd="0" destOrd="0" presId="urn:microsoft.com/office/officeart/2005/8/layout/hierarchy1"/>
    <dgm:cxn modelId="{B5D53992-B102-49FB-B00F-9D79A0305B23}" type="presParOf" srcId="{8DBA530F-95EB-4619-9F5F-3A0CE7BA86FF}" destId="{85B4AA82-FBF4-4465-89D5-6F7CD6BC8BAE}" srcOrd="1" destOrd="0" presId="urn:microsoft.com/office/officeart/2005/8/layout/hierarchy1"/>
    <dgm:cxn modelId="{87A3A067-F584-4FB4-B02E-5FADED8C1CEF}" type="presParOf" srcId="{85B4AA82-FBF4-4465-89D5-6F7CD6BC8BAE}" destId="{461DE270-1E17-4B5E-89FA-542E153EAD3A}" srcOrd="0" destOrd="0" presId="urn:microsoft.com/office/officeart/2005/8/layout/hierarchy1"/>
    <dgm:cxn modelId="{1E1AEAF6-7977-4B46-AAC8-55FFDA64D2FE}" type="presParOf" srcId="{461DE270-1E17-4B5E-89FA-542E153EAD3A}" destId="{9AD0F9CC-2744-46FF-B832-250287D8AFC1}" srcOrd="0" destOrd="0" presId="urn:microsoft.com/office/officeart/2005/8/layout/hierarchy1"/>
    <dgm:cxn modelId="{109B12FF-7D8C-434A-AD73-866DB2709B66}" type="presParOf" srcId="{461DE270-1E17-4B5E-89FA-542E153EAD3A}" destId="{96ECC0A5-FBEE-4624-B9BD-E5FCE18FCF11}" srcOrd="1" destOrd="0" presId="urn:microsoft.com/office/officeart/2005/8/layout/hierarchy1"/>
    <dgm:cxn modelId="{805D7593-18AA-4773-89B0-7950376CAE80}" type="presParOf" srcId="{85B4AA82-FBF4-4465-89D5-6F7CD6BC8BAE}" destId="{4DEC12D1-CE56-417C-AA36-B5F41EC69628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1C1200-67B0-41EF-AD01-08DF8D6726C9}">
      <dsp:nvSpPr>
        <dsp:cNvPr id="0" name=""/>
        <dsp:cNvSpPr/>
      </dsp:nvSpPr>
      <dsp:spPr>
        <a:xfrm>
          <a:off x="3000988" y="2304948"/>
          <a:ext cx="1770422" cy="177042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Проблемы</a:t>
          </a:r>
          <a:endParaRPr lang="ru-RU" sz="18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текстов ЕГЭ</a:t>
          </a:r>
        </a:p>
      </dsp:txBody>
      <dsp:txXfrm>
        <a:off x="3260260" y="2564220"/>
        <a:ext cx="1251878" cy="1251878"/>
      </dsp:txXfrm>
    </dsp:sp>
    <dsp:sp modelId="{A3E186DB-4F3A-4699-8AA6-9ADC0334AE25}">
      <dsp:nvSpPr>
        <dsp:cNvPr id="0" name=""/>
        <dsp:cNvSpPr/>
      </dsp:nvSpPr>
      <dsp:spPr>
        <a:xfrm rot="16200000">
          <a:off x="3698641" y="1660709"/>
          <a:ext cx="375116" cy="60194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600" kern="1200"/>
        </a:p>
      </dsp:txBody>
      <dsp:txXfrm>
        <a:off x="3754909" y="1837366"/>
        <a:ext cx="262581" cy="361165"/>
      </dsp:txXfrm>
    </dsp:sp>
    <dsp:sp modelId="{9666E29F-6137-40F4-A745-8C0B4C6217AF}">
      <dsp:nvSpPr>
        <dsp:cNvPr id="0" name=""/>
        <dsp:cNvSpPr/>
      </dsp:nvSpPr>
      <dsp:spPr>
        <a:xfrm>
          <a:off x="3089510" y="3801"/>
          <a:ext cx="1593379" cy="1593379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/>
            <a:t> </a:t>
          </a:r>
          <a:r>
            <a:rPr lang="ru-RU" sz="1800" b="1" kern="1200" dirty="0">
              <a:solidFill>
                <a:schemeClr val="bg1"/>
              </a:solidFill>
            </a:rPr>
            <a:t>Человек и мир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solidFill>
                <a:schemeClr val="bg1"/>
              </a:solidFill>
            </a:rPr>
            <a:t>(философия)</a:t>
          </a:r>
        </a:p>
      </dsp:txBody>
      <dsp:txXfrm>
        <a:off x="3322855" y="237146"/>
        <a:ext cx="1126689" cy="1126689"/>
      </dsp:txXfrm>
    </dsp:sp>
    <dsp:sp modelId="{9EF99260-9FBB-422A-8A00-B9367A434B4F}">
      <dsp:nvSpPr>
        <dsp:cNvPr id="0" name=""/>
        <dsp:cNvSpPr/>
      </dsp:nvSpPr>
      <dsp:spPr>
        <a:xfrm rot="19285714">
          <a:off x="4659104" y="2123244"/>
          <a:ext cx="375116" cy="601943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600" kern="1200"/>
        </a:p>
      </dsp:txBody>
      <dsp:txXfrm>
        <a:off x="4671380" y="2278715"/>
        <a:ext cx="262581" cy="361165"/>
      </dsp:txXfrm>
    </dsp:sp>
    <dsp:sp modelId="{D55B7528-7B32-42ED-8099-4B40FF23108A}">
      <dsp:nvSpPr>
        <dsp:cNvPr id="0" name=""/>
        <dsp:cNvSpPr/>
      </dsp:nvSpPr>
      <dsp:spPr>
        <a:xfrm>
          <a:off x="4957827" y="903536"/>
          <a:ext cx="1593379" cy="1593379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/>
            <a:t> </a:t>
          </a:r>
          <a:r>
            <a:rPr lang="ru-RU" sz="1800" b="1" kern="1200" dirty="0">
              <a:solidFill>
                <a:schemeClr val="bg1"/>
              </a:solidFill>
            </a:rPr>
            <a:t>Человек         и язык</a:t>
          </a:r>
        </a:p>
      </dsp:txBody>
      <dsp:txXfrm>
        <a:off x="5191172" y="1136881"/>
        <a:ext cx="1126689" cy="1126689"/>
      </dsp:txXfrm>
    </dsp:sp>
    <dsp:sp modelId="{536774EE-E5C2-44D2-B3C4-4D5D568E0927}">
      <dsp:nvSpPr>
        <dsp:cNvPr id="0" name=""/>
        <dsp:cNvSpPr/>
      </dsp:nvSpPr>
      <dsp:spPr>
        <a:xfrm rot="771429">
          <a:off x="4896319" y="3162550"/>
          <a:ext cx="375116" cy="601943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600" kern="1200"/>
        </a:p>
      </dsp:txBody>
      <dsp:txXfrm>
        <a:off x="4897730" y="3270418"/>
        <a:ext cx="262581" cy="361165"/>
      </dsp:txXfrm>
    </dsp:sp>
    <dsp:sp modelId="{AE420169-967B-455D-B725-3D78CF73DAFE}">
      <dsp:nvSpPr>
        <dsp:cNvPr id="0" name=""/>
        <dsp:cNvSpPr/>
      </dsp:nvSpPr>
      <dsp:spPr>
        <a:xfrm>
          <a:off x="5419264" y="2925220"/>
          <a:ext cx="1593379" cy="1593379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solidFill>
                <a:schemeClr val="bg1"/>
              </a:solidFill>
            </a:rPr>
            <a:t>Человек             и наука</a:t>
          </a:r>
        </a:p>
      </dsp:txBody>
      <dsp:txXfrm>
        <a:off x="5652609" y="3158565"/>
        <a:ext cx="1126689" cy="1126689"/>
      </dsp:txXfrm>
    </dsp:sp>
    <dsp:sp modelId="{0ACEF5B0-C884-47E6-845B-5A3C3D87EFBC}">
      <dsp:nvSpPr>
        <dsp:cNvPr id="0" name=""/>
        <dsp:cNvSpPr/>
      </dsp:nvSpPr>
      <dsp:spPr>
        <a:xfrm rot="3857143">
          <a:off x="4231658" y="3996008"/>
          <a:ext cx="375116" cy="601943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600" kern="1200"/>
        </a:p>
      </dsp:txBody>
      <dsp:txXfrm>
        <a:off x="4263512" y="4065702"/>
        <a:ext cx="262581" cy="361165"/>
      </dsp:txXfrm>
    </dsp:sp>
    <dsp:sp modelId="{E8D0366F-E961-478F-ACA1-AA3218D142D6}">
      <dsp:nvSpPr>
        <dsp:cNvPr id="0" name=""/>
        <dsp:cNvSpPr/>
      </dsp:nvSpPr>
      <dsp:spPr>
        <a:xfrm>
          <a:off x="4126348" y="4546486"/>
          <a:ext cx="1593379" cy="1593379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/>
            <a:t> </a:t>
          </a:r>
          <a:r>
            <a:rPr lang="ru-RU" sz="1800" b="1" kern="1200" dirty="0">
              <a:solidFill>
                <a:schemeClr val="bg1"/>
              </a:solidFill>
            </a:rPr>
            <a:t>Человек                   и искусство</a:t>
          </a:r>
        </a:p>
      </dsp:txBody>
      <dsp:txXfrm>
        <a:off x="4359693" y="4779831"/>
        <a:ext cx="1126689" cy="1126689"/>
      </dsp:txXfrm>
    </dsp:sp>
    <dsp:sp modelId="{55AC7675-3445-450D-89CE-EF9A748E0F7D}">
      <dsp:nvSpPr>
        <dsp:cNvPr id="0" name=""/>
        <dsp:cNvSpPr/>
      </dsp:nvSpPr>
      <dsp:spPr>
        <a:xfrm rot="6942857">
          <a:off x="3165625" y="3996008"/>
          <a:ext cx="375116" cy="601943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600" kern="1200"/>
        </a:p>
      </dsp:txBody>
      <dsp:txXfrm rot="10800000">
        <a:off x="3246306" y="4065702"/>
        <a:ext cx="262581" cy="361165"/>
      </dsp:txXfrm>
    </dsp:sp>
    <dsp:sp modelId="{2BD1F002-C74E-4150-A4CD-D4A2F491C4E6}">
      <dsp:nvSpPr>
        <dsp:cNvPr id="0" name=""/>
        <dsp:cNvSpPr/>
      </dsp:nvSpPr>
      <dsp:spPr>
        <a:xfrm>
          <a:off x="2052671" y="4546486"/>
          <a:ext cx="1593379" cy="1593379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/>
            <a:t> </a:t>
          </a:r>
          <a:r>
            <a:rPr lang="ru-RU" sz="1800" b="1" kern="1200" dirty="0">
              <a:solidFill>
                <a:schemeClr val="bg1"/>
              </a:solidFill>
            </a:rPr>
            <a:t>Человек 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solidFill>
                <a:schemeClr val="bg1"/>
              </a:solidFill>
            </a:rPr>
            <a:t>и война</a:t>
          </a:r>
        </a:p>
      </dsp:txBody>
      <dsp:txXfrm>
        <a:off x="2286016" y="4779831"/>
        <a:ext cx="1126689" cy="1126689"/>
      </dsp:txXfrm>
    </dsp:sp>
    <dsp:sp modelId="{31772A8E-7B95-4772-911A-6DC534303068}">
      <dsp:nvSpPr>
        <dsp:cNvPr id="0" name=""/>
        <dsp:cNvSpPr/>
      </dsp:nvSpPr>
      <dsp:spPr>
        <a:xfrm rot="10028571">
          <a:off x="2500964" y="3162550"/>
          <a:ext cx="375116" cy="60194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600" kern="1200"/>
        </a:p>
      </dsp:txBody>
      <dsp:txXfrm rot="10800000">
        <a:off x="2612088" y="3270418"/>
        <a:ext cx="262581" cy="361165"/>
      </dsp:txXfrm>
    </dsp:sp>
    <dsp:sp modelId="{00F8F315-9D6A-455A-9314-287025E9337F}">
      <dsp:nvSpPr>
        <dsp:cNvPr id="0" name=""/>
        <dsp:cNvSpPr/>
      </dsp:nvSpPr>
      <dsp:spPr>
        <a:xfrm>
          <a:off x="759755" y="2925220"/>
          <a:ext cx="1593379" cy="1593379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solidFill>
                <a:schemeClr val="bg1"/>
              </a:solidFill>
            </a:rPr>
            <a:t>Человек             и природа</a:t>
          </a:r>
        </a:p>
      </dsp:txBody>
      <dsp:txXfrm>
        <a:off x="993100" y="3158565"/>
        <a:ext cx="1126689" cy="1126689"/>
      </dsp:txXfrm>
    </dsp:sp>
    <dsp:sp modelId="{79289247-183E-41C2-B35F-E71E60D608FD}">
      <dsp:nvSpPr>
        <dsp:cNvPr id="0" name=""/>
        <dsp:cNvSpPr/>
      </dsp:nvSpPr>
      <dsp:spPr>
        <a:xfrm rot="13114286">
          <a:off x="2738178" y="2123244"/>
          <a:ext cx="375116" cy="601943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600" kern="1200"/>
        </a:p>
      </dsp:txBody>
      <dsp:txXfrm rot="10800000">
        <a:off x="2838437" y="2278715"/>
        <a:ext cx="262581" cy="361165"/>
      </dsp:txXfrm>
    </dsp:sp>
    <dsp:sp modelId="{AAB9E751-EA73-4A30-A805-AE73B3C959B6}">
      <dsp:nvSpPr>
        <dsp:cNvPr id="0" name=""/>
        <dsp:cNvSpPr/>
      </dsp:nvSpPr>
      <dsp:spPr>
        <a:xfrm>
          <a:off x="1221192" y="903536"/>
          <a:ext cx="1593379" cy="1593379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solidFill>
                <a:schemeClr val="bg1"/>
              </a:solidFill>
            </a:rPr>
            <a:t>Человек         и история</a:t>
          </a:r>
        </a:p>
      </dsp:txBody>
      <dsp:txXfrm>
        <a:off x="1454537" y="1136881"/>
        <a:ext cx="1126689" cy="112668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374972-E7AE-453E-9EC2-A975FDD3E40F}">
      <dsp:nvSpPr>
        <dsp:cNvPr id="0" name=""/>
        <dsp:cNvSpPr/>
      </dsp:nvSpPr>
      <dsp:spPr>
        <a:xfrm>
          <a:off x="7564446" y="3318856"/>
          <a:ext cx="91440" cy="45083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50831"/>
              </a:lnTo>
            </a:path>
          </a:pathLst>
        </a:custGeom>
        <a:noFill/>
        <a:ln w="190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B3CCFE0-C0E6-4045-A102-6167B4D905A7}">
      <dsp:nvSpPr>
        <dsp:cNvPr id="0" name=""/>
        <dsp:cNvSpPr/>
      </dsp:nvSpPr>
      <dsp:spPr>
        <a:xfrm>
          <a:off x="4157863" y="2036246"/>
          <a:ext cx="3452302" cy="3865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5823"/>
              </a:lnTo>
              <a:lnTo>
                <a:pt x="3452302" y="255823"/>
              </a:lnTo>
              <a:lnTo>
                <a:pt x="3452302" y="386547"/>
              </a:lnTo>
            </a:path>
          </a:pathLst>
        </a:custGeom>
        <a:noFill/>
        <a:ln w="1905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A48677-A695-4AEF-8FF8-5EE6A5FDF4BF}">
      <dsp:nvSpPr>
        <dsp:cNvPr id="0" name=""/>
        <dsp:cNvSpPr/>
      </dsp:nvSpPr>
      <dsp:spPr>
        <a:xfrm>
          <a:off x="5839739" y="3342709"/>
          <a:ext cx="91440" cy="41040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10401"/>
              </a:lnTo>
            </a:path>
          </a:pathLst>
        </a:custGeom>
        <a:noFill/>
        <a:ln w="190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EC32A0-9A63-4AFE-A3AE-DE0B39E8A3BC}">
      <dsp:nvSpPr>
        <dsp:cNvPr id="0" name=""/>
        <dsp:cNvSpPr/>
      </dsp:nvSpPr>
      <dsp:spPr>
        <a:xfrm>
          <a:off x="4157863" y="2036246"/>
          <a:ext cx="1727596" cy="4104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9676"/>
              </a:lnTo>
              <a:lnTo>
                <a:pt x="1727596" y="279676"/>
              </a:lnTo>
              <a:lnTo>
                <a:pt x="1727596" y="410401"/>
              </a:lnTo>
            </a:path>
          </a:pathLst>
        </a:custGeom>
        <a:noFill/>
        <a:ln w="1905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30ECB5-7E10-4E36-AC0D-2AADED29B0B7}">
      <dsp:nvSpPr>
        <dsp:cNvPr id="0" name=""/>
        <dsp:cNvSpPr/>
      </dsp:nvSpPr>
      <dsp:spPr>
        <a:xfrm>
          <a:off x="4115036" y="3342709"/>
          <a:ext cx="91440" cy="41040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10401"/>
              </a:lnTo>
            </a:path>
          </a:pathLst>
        </a:custGeom>
        <a:noFill/>
        <a:ln w="190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BCB70C-2486-4ACA-B67D-C3AF3661ADC0}">
      <dsp:nvSpPr>
        <dsp:cNvPr id="0" name=""/>
        <dsp:cNvSpPr/>
      </dsp:nvSpPr>
      <dsp:spPr>
        <a:xfrm>
          <a:off x="4112143" y="2036246"/>
          <a:ext cx="91440" cy="41040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79676"/>
              </a:lnTo>
              <a:lnTo>
                <a:pt x="48612" y="279676"/>
              </a:lnTo>
              <a:lnTo>
                <a:pt x="48612" y="410401"/>
              </a:lnTo>
            </a:path>
          </a:pathLst>
        </a:custGeom>
        <a:noFill/>
        <a:ln w="1905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F85728E-3F0C-45B9-A6E5-DF5B69C915D1}">
      <dsp:nvSpPr>
        <dsp:cNvPr id="0" name=""/>
        <dsp:cNvSpPr/>
      </dsp:nvSpPr>
      <dsp:spPr>
        <a:xfrm>
          <a:off x="2390332" y="3342709"/>
          <a:ext cx="91440" cy="41040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10401"/>
              </a:lnTo>
            </a:path>
          </a:pathLst>
        </a:custGeom>
        <a:noFill/>
        <a:ln w="190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3EF6FCA-FFB9-4C5B-BBC0-A212A9015BAC}">
      <dsp:nvSpPr>
        <dsp:cNvPr id="0" name=""/>
        <dsp:cNvSpPr/>
      </dsp:nvSpPr>
      <dsp:spPr>
        <a:xfrm>
          <a:off x="2436052" y="2036246"/>
          <a:ext cx="1721810" cy="410401"/>
        </a:xfrm>
        <a:custGeom>
          <a:avLst/>
          <a:gdLst/>
          <a:ahLst/>
          <a:cxnLst/>
          <a:rect l="0" t="0" r="0" b="0"/>
          <a:pathLst>
            <a:path>
              <a:moveTo>
                <a:pt x="1721810" y="0"/>
              </a:moveTo>
              <a:lnTo>
                <a:pt x="1721810" y="279676"/>
              </a:lnTo>
              <a:lnTo>
                <a:pt x="0" y="279676"/>
              </a:lnTo>
              <a:lnTo>
                <a:pt x="0" y="410401"/>
              </a:lnTo>
            </a:path>
          </a:pathLst>
        </a:custGeom>
        <a:noFill/>
        <a:ln w="1905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ED52A9-CF12-4672-ADFE-4674C6349E1D}">
      <dsp:nvSpPr>
        <dsp:cNvPr id="0" name=""/>
        <dsp:cNvSpPr/>
      </dsp:nvSpPr>
      <dsp:spPr>
        <a:xfrm>
          <a:off x="662736" y="3342709"/>
          <a:ext cx="91440" cy="41040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10401"/>
              </a:lnTo>
            </a:path>
          </a:pathLst>
        </a:custGeom>
        <a:noFill/>
        <a:ln w="190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EF9E8B-7A77-4D98-8A20-B19D00B69EC0}">
      <dsp:nvSpPr>
        <dsp:cNvPr id="0" name=""/>
        <dsp:cNvSpPr/>
      </dsp:nvSpPr>
      <dsp:spPr>
        <a:xfrm>
          <a:off x="708456" y="2036246"/>
          <a:ext cx="3449406" cy="410401"/>
        </a:xfrm>
        <a:custGeom>
          <a:avLst/>
          <a:gdLst/>
          <a:ahLst/>
          <a:cxnLst/>
          <a:rect l="0" t="0" r="0" b="0"/>
          <a:pathLst>
            <a:path>
              <a:moveTo>
                <a:pt x="3449406" y="0"/>
              </a:moveTo>
              <a:lnTo>
                <a:pt x="3449406" y="279676"/>
              </a:lnTo>
              <a:lnTo>
                <a:pt x="0" y="279676"/>
              </a:lnTo>
              <a:lnTo>
                <a:pt x="0" y="410401"/>
              </a:lnTo>
            </a:path>
          </a:pathLst>
        </a:custGeom>
        <a:noFill/>
        <a:ln w="1905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804804-0199-4D6F-970C-E5A20E61FAC5}">
      <dsp:nvSpPr>
        <dsp:cNvPr id="0" name=""/>
        <dsp:cNvSpPr/>
      </dsp:nvSpPr>
      <dsp:spPr>
        <a:xfrm>
          <a:off x="3452302" y="1140184"/>
          <a:ext cx="1411121" cy="89606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C492C5D4-CACB-4510-8AD7-19C77381388C}">
      <dsp:nvSpPr>
        <dsp:cNvPr id="0" name=""/>
        <dsp:cNvSpPr/>
      </dsp:nvSpPr>
      <dsp:spPr>
        <a:xfrm>
          <a:off x="3609094" y="1289136"/>
          <a:ext cx="1411121" cy="89606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/>
            <a:t>Типы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/>
            <a:t> проблем</a:t>
          </a:r>
        </a:p>
      </dsp:txBody>
      <dsp:txXfrm>
        <a:off x="3635339" y="1315381"/>
        <a:ext cx="1358631" cy="843571"/>
      </dsp:txXfrm>
    </dsp:sp>
    <dsp:sp modelId="{E41382C1-0B5A-4712-8C01-A85398EABC52}">
      <dsp:nvSpPr>
        <dsp:cNvPr id="0" name=""/>
        <dsp:cNvSpPr/>
      </dsp:nvSpPr>
      <dsp:spPr>
        <a:xfrm>
          <a:off x="3" y="2446647"/>
          <a:ext cx="1416906" cy="89606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90226F0-E62E-4731-AA3A-8C7EBAAEEA5E}">
      <dsp:nvSpPr>
        <dsp:cNvPr id="0" name=""/>
        <dsp:cNvSpPr/>
      </dsp:nvSpPr>
      <dsp:spPr>
        <a:xfrm>
          <a:off x="156794" y="2595599"/>
          <a:ext cx="1416906" cy="89606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/>
            <a:t>Философские</a:t>
          </a:r>
        </a:p>
      </dsp:txBody>
      <dsp:txXfrm>
        <a:off x="183039" y="2621844"/>
        <a:ext cx="1364416" cy="843571"/>
      </dsp:txXfrm>
    </dsp:sp>
    <dsp:sp modelId="{FF9B0F9F-5089-4D7B-AA2B-6054C193FD30}">
      <dsp:nvSpPr>
        <dsp:cNvPr id="0" name=""/>
        <dsp:cNvSpPr/>
      </dsp:nvSpPr>
      <dsp:spPr>
        <a:xfrm>
          <a:off x="2895" y="3753110"/>
          <a:ext cx="1411121" cy="179456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30875543-DB32-4626-905D-8BFE2409A582}">
      <dsp:nvSpPr>
        <dsp:cNvPr id="0" name=""/>
        <dsp:cNvSpPr/>
      </dsp:nvSpPr>
      <dsp:spPr>
        <a:xfrm>
          <a:off x="159687" y="3902062"/>
          <a:ext cx="1411121" cy="179456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 Самые общие вопросы развития общества, природы, человека </a:t>
          </a:r>
        </a:p>
      </dsp:txBody>
      <dsp:txXfrm>
        <a:off x="201017" y="3943392"/>
        <a:ext cx="1328461" cy="1711901"/>
      </dsp:txXfrm>
    </dsp:sp>
    <dsp:sp modelId="{3BE71BE5-BC46-4860-ADC1-117E73850136}">
      <dsp:nvSpPr>
        <dsp:cNvPr id="0" name=""/>
        <dsp:cNvSpPr/>
      </dsp:nvSpPr>
      <dsp:spPr>
        <a:xfrm>
          <a:off x="1730492" y="2446647"/>
          <a:ext cx="1411121" cy="89606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CFFAD169-11D2-4CBE-89F2-6A5BBA88BD0D}">
      <dsp:nvSpPr>
        <dsp:cNvPr id="0" name=""/>
        <dsp:cNvSpPr/>
      </dsp:nvSpPr>
      <dsp:spPr>
        <a:xfrm>
          <a:off x="1887283" y="2595599"/>
          <a:ext cx="1411121" cy="89606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/>
            <a:t>Социальные</a:t>
          </a:r>
        </a:p>
      </dsp:txBody>
      <dsp:txXfrm>
        <a:off x="1913528" y="2621844"/>
        <a:ext cx="1358631" cy="843571"/>
      </dsp:txXfrm>
    </dsp:sp>
    <dsp:sp modelId="{029FA90C-8DAB-41C0-BA26-9FB989CFC6FE}">
      <dsp:nvSpPr>
        <dsp:cNvPr id="0" name=""/>
        <dsp:cNvSpPr/>
      </dsp:nvSpPr>
      <dsp:spPr>
        <a:xfrm>
          <a:off x="1730492" y="3753110"/>
          <a:ext cx="1411121" cy="181575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DFBD3BA-A25E-4750-96B2-81FEBCB0AA69}">
      <dsp:nvSpPr>
        <dsp:cNvPr id="0" name=""/>
        <dsp:cNvSpPr/>
      </dsp:nvSpPr>
      <dsp:spPr>
        <a:xfrm>
          <a:off x="1887283" y="3902062"/>
          <a:ext cx="1411121" cy="181575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 Устройство и жизнь общества</a:t>
          </a:r>
        </a:p>
      </dsp:txBody>
      <dsp:txXfrm>
        <a:off x="1928613" y="3943392"/>
        <a:ext cx="1328461" cy="1733092"/>
      </dsp:txXfrm>
    </dsp:sp>
    <dsp:sp modelId="{267768FC-03A0-49D9-93C6-C0F89010885B}">
      <dsp:nvSpPr>
        <dsp:cNvPr id="0" name=""/>
        <dsp:cNvSpPr/>
      </dsp:nvSpPr>
      <dsp:spPr>
        <a:xfrm>
          <a:off x="3455195" y="2446647"/>
          <a:ext cx="1411121" cy="89606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AE82CDE-368D-4771-8EAB-5DB97FEE7444}">
      <dsp:nvSpPr>
        <dsp:cNvPr id="0" name=""/>
        <dsp:cNvSpPr/>
      </dsp:nvSpPr>
      <dsp:spPr>
        <a:xfrm>
          <a:off x="3611986" y="2595599"/>
          <a:ext cx="1411121" cy="89606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/>
            <a:t>Политические</a:t>
          </a:r>
        </a:p>
      </dsp:txBody>
      <dsp:txXfrm>
        <a:off x="3638231" y="2621844"/>
        <a:ext cx="1358631" cy="843571"/>
      </dsp:txXfrm>
    </dsp:sp>
    <dsp:sp modelId="{4348B2B9-119C-47BA-BE35-B6E11DF202AC}">
      <dsp:nvSpPr>
        <dsp:cNvPr id="0" name=""/>
        <dsp:cNvSpPr/>
      </dsp:nvSpPr>
      <dsp:spPr>
        <a:xfrm>
          <a:off x="3455195" y="3753110"/>
          <a:ext cx="1411121" cy="179456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DC37C31E-8932-4B7E-94A8-BAC9F4A19D7C}">
      <dsp:nvSpPr>
        <dsp:cNvPr id="0" name=""/>
        <dsp:cNvSpPr/>
      </dsp:nvSpPr>
      <dsp:spPr>
        <a:xfrm>
          <a:off x="3611986" y="3902062"/>
          <a:ext cx="1411121" cy="179456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Деятельность государственной власти</a:t>
          </a:r>
          <a:endParaRPr lang="en-US" sz="1100" kern="1200" dirty="0"/>
        </a:p>
      </dsp:txBody>
      <dsp:txXfrm>
        <a:off x="3653316" y="3943392"/>
        <a:ext cx="1328461" cy="1711901"/>
      </dsp:txXfrm>
    </dsp:sp>
    <dsp:sp modelId="{AE02448D-FF19-470A-84E5-9D5AFBCE92D2}">
      <dsp:nvSpPr>
        <dsp:cNvPr id="0" name=""/>
        <dsp:cNvSpPr/>
      </dsp:nvSpPr>
      <dsp:spPr>
        <a:xfrm>
          <a:off x="5179899" y="2446647"/>
          <a:ext cx="1411121" cy="89606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DEE5140-8C12-4034-B453-D8406108062B}">
      <dsp:nvSpPr>
        <dsp:cNvPr id="0" name=""/>
        <dsp:cNvSpPr/>
      </dsp:nvSpPr>
      <dsp:spPr>
        <a:xfrm>
          <a:off x="5336690" y="2595599"/>
          <a:ext cx="1411121" cy="89606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/>
            <a:t>Нравственные</a:t>
          </a:r>
        </a:p>
      </dsp:txBody>
      <dsp:txXfrm>
        <a:off x="5362935" y="2621844"/>
        <a:ext cx="1358631" cy="843571"/>
      </dsp:txXfrm>
    </dsp:sp>
    <dsp:sp modelId="{A3843E47-E7D5-479C-BC8A-4B2A04160545}">
      <dsp:nvSpPr>
        <dsp:cNvPr id="0" name=""/>
        <dsp:cNvSpPr/>
      </dsp:nvSpPr>
      <dsp:spPr>
        <a:xfrm>
          <a:off x="5179899" y="3753110"/>
          <a:ext cx="1411121" cy="176749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335CBE06-D641-4678-B4C9-AC8339885691}">
      <dsp:nvSpPr>
        <dsp:cNvPr id="0" name=""/>
        <dsp:cNvSpPr/>
      </dsp:nvSpPr>
      <dsp:spPr>
        <a:xfrm>
          <a:off x="5336690" y="3902062"/>
          <a:ext cx="1411121" cy="176749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  Духовная жизнь человека, взаимоотношения людей</a:t>
          </a:r>
        </a:p>
      </dsp:txBody>
      <dsp:txXfrm>
        <a:off x="5378020" y="3943392"/>
        <a:ext cx="1328461" cy="1684830"/>
      </dsp:txXfrm>
    </dsp:sp>
    <dsp:sp modelId="{B5927FBA-CC9F-4B4E-8EFB-6D6E4E89A5A0}">
      <dsp:nvSpPr>
        <dsp:cNvPr id="0" name=""/>
        <dsp:cNvSpPr/>
      </dsp:nvSpPr>
      <dsp:spPr>
        <a:xfrm>
          <a:off x="6904605" y="2422794"/>
          <a:ext cx="1411121" cy="89606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9B3221B6-F8EB-419A-8C6B-FE1DE71B748C}">
      <dsp:nvSpPr>
        <dsp:cNvPr id="0" name=""/>
        <dsp:cNvSpPr/>
      </dsp:nvSpPr>
      <dsp:spPr>
        <a:xfrm>
          <a:off x="7061396" y="2571746"/>
          <a:ext cx="1411121" cy="89606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/>
            <a:t>Экологические</a:t>
          </a:r>
        </a:p>
      </dsp:txBody>
      <dsp:txXfrm>
        <a:off x="7087641" y="2597991"/>
        <a:ext cx="1358631" cy="843571"/>
      </dsp:txXfrm>
    </dsp:sp>
    <dsp:sp modelId="{9AD0F9CC-2744-46FF-B832-250287D8AFC1}">
      <dsp:nvSpPr>
        <dsp:cNvPr id="0" name=""/>
        <dsp:cNvSpPr/>
      </dsp:nvSpPr>
      <dsp:spPr>
        <a:xfrm>
          <a:off x="6904605" y="3769687"/>
          <a:ext cx="1411121" cy="181575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96ECC0A5-FBEE-4624-B9BD-E5FCE18FCF11}">
      <dsp:nvSpPr>
        <dsp:cNvPr id="0" name=""/>
        <dsp:cNvSpPr/>
      </dsp:nvSpPr>
      <dsp:spPr>
        <a:xfrm>
          <a:off x="7061396" y="3918639"/>
          <a:ext cx="1411121" cy="181575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 Взаимодействие человека и окружающей среды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100" kern="1200" dirty="0"/>
        </a:p>
      </dsp:txBody>
      <dsp:txXfrm>
        <a:off x="7102726" y="3959969"/>
        <a:ext cx="1328461" cy="17330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BAC79-0FD0-404D-A94E-79D3EA70D056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3C013-47D1-4DE8-8A18-9B2C4F4485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19621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BAC79-0FD0-404D-A94E-79D3EA70D056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3C013-47D1-4DE8-8A18-9B2C4F4485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1906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BAC79-0FD0-404D-A94E-79D3EA70D056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3C013-47D1-4DE8-8A18-9B2C4F44857A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367589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BAC79-0FD0-404D-A94E-79D3EA70D056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3C013-47D1-4DE8-8A18-9B2C4F4485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95959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BAC79-0FD0-404D-A94E-79D3EA70D056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3C013-47D1-4DE8-8A18-9B2C4F44857A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424526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BAC79-0FD0-404D-A94E-79D3EA70D056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3C013-47D1-4DE8-8A18-9B2C4F4485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95994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BAC79-0FD0-404D-A94E-79D3EA70D056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3C013-47D1-4DE8-8A18-9B2C4F4485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03591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BAC79-0FD0-404D-A94E-79D3EA70D056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3C013-47D1-4DE8-8A18-9B2C4F4485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956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BAC79-0FD0-404D-A94E-79D3EA70D056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3C013-47D1-4DE8-8A18-9B2C4F4485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634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BAC79-0FD0-404D-A94E-79D3EA70D056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3C013-47D1-4DE8-8A18-9B2C4F4485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4901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BAC79-0FD0-404D-A94E-79D3EA70D056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3C013-47D1-4DE8-8A18-9B2C4F4485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43414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BAC79-0FD0-404D-A94E-79D3EA70D056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3C013-47D1-4DE8-8A18-9B2C4F4485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23153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BAC79-0FD0-404D-A94E-79D3EA70D056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3C013-47D1-4DE8-8A18-9B2C4F4485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94466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BAC79-0FD0-404D-A94E-79D3EA70D056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3C013-47D1-4DE8-8A18-9B2C4F4485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77144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BAC79-0FD0-404D-A94E-79D3EA70D056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3C013-47D1-4DE8-8A18-9B2C4F4485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87145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BAC79-0FD0-404D-A94E-79D3EA70D056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3C013-47D1-4DE8-8A18-9B2C4F4485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7273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BBAC79-0FD0-404D-A94E-79D3EA70D056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3C73C013-47D1-4DE8-8A18-9B2C4F4485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2688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  <p:sldLayoutId id="2147483749" r:id="rId12"/>
    <p:sldLayoutId id="2147483750" r:id="rId13"/>
    <p:sldLayoutId id="2147483751" r:id="rId14"/>
    <p:sldLayoutId id="2147483752" r:id="rId15"/>
    <p:sldLayoutId id="214748375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9634" y="1612683"/>
            <a:ext cx="7146139" cy="1646302"/>
          </a:xfrm>
        </p:spPr>
        <p:txBody>
          <a:bodyPr/>
          <a:lstStyle/>
          <a:p>
            <a:r>
              <a:rPr lang="ru-RU" dirty="0"/>
              <a:t>Нравственные           и духовные ориентиры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561877" y="3258985"/>
            <a:ext cx="7867650" cy="1096899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chemeClr val="accent3">
                    <a:lumMod val="75000"/>
                  </a:schemeClr>
                </a:solidFill>
              </a:rPr>
              <a:t>на уроках </a:t>
            </a:r>
          </a:p>
          <a:p>
            <a:r>
              <a:rPr lang="ru-RU" sz="3600" dirty="0">
                <a:solidFill>
                  <a:schemeClr val="accent3">
                    <a:lumMod val="75000"/>
                  </a:schemeClr>
                </a:solidFill>
              </a:rPr>
              <a:t>  русского языка и литературы </a:t>
            </a:r>
          </a:p>
          <a:p>
            <a:endParaRPr lang="ru-RU" sz="2400" dirty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ru-RU" sz="2400" dirty="0">
                <a:solidFill>
                  <a:schemeClr val="accent3">
                    <a:lumMod val="75000"/>
                  </a:schemeClr>
                </a:solidFill>
              </a:rPr>
              <a:t>Миронова Е. Н., </a:t>
            </a:r>
          </a:p>
          <a:p>
            <a:r>
              <a:rPr lang="ru-RU" sz="2400" dirty="0">
                <a:solidFill>
                  <a:schemeClr val="accent3">
                    <a:lumMod val="75000"/>
                  </a:schemeClr>
                </a:solidFill>
              </a:rPr>
              <a:t>учитель русского языка и литературы</a:t>
            </a:r>
          </a:p>
        </p:txBody>
      </p:sp>
    </p:spTree>
    <p:extLst>
      <p:ext uri="{BB962C8B-B14F-4D97-AF65-F5344CB8AC3E}">
        <p14:creationId xmlns:p14="http://schemas.microsoft.com/office/powerpoint/2010/main" val="9285289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kumimoji="0" lang="ru-RU">
              <a:solidFill>
                <a:schemeClr val="tx2">
                  <a:satMod val="200000"/>
                </a:schemeClr>
              </a:solidFill>
              <a:ea typeface="+mj-ea"/>
              <a:cs typeface="+mj-cs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26374374"/>
              </p:ext>
            </p:extLst>
          </p:nvPr>
        </p:nvGraphicFramePr>
        <p:xfrm>
          <a:off x="302071" y="-245097"/>
          <a:ext cx="8472518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55448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C804804-0199-4D6F-970C-E5A20E61FA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graphicEl>
                                              <a:dgm id="{CC804804-0199-4D6F-970C-E5A20E61FAC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492C5D4-CACB-4510-8AD7-19C7738138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>
                                            <p:graphicEl>
                                              <a:dgm id="{C492C5D4-CACB-4510-8AD7-19C77381388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CEF9E8B-7A77-4D98-8A20-B19D00B69E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>
                                            <p:graphicEl>
                                              <a:dgm id="{CCEF9E8B-7A77-4D98-8A20-B19D00B69EC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41382C1-0B5A-4712-8C01-A85398EABC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graphicEl>
                                              <a:dgm id="{E41382C1-0B5A-4712-8C01-A85398EABC5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90226F0-E62E-4731-AA3A-8C7EBAAEEA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>
                                            <p:graphicEl>
                                              <a:dgm id="{290226F0-E62E-4731-AA3A-8C7EBAAEEA5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1ED52A9-CF12-4672-ADFE-4674C6349E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">
                                            <p:graphicEl>
                                              <a:dgm id="{31ED52A9-CF12-4672-ADFE-4674C6349E1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F9B0F9F-5089-4D7B-AA2B-6054C193FD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>
                                            <p:graphicEl>
                                              <a:dgm id="{FF9B0F9F-5089-4D7B-AA2B-6054C193FD3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0875543-DB32-4626-905D-8BFE2409A5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4">
                                            <p:graphicEl>
                                              <a:dgm id="{30875543-DB32-4626-905D-8BFE2409A58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3EF6FCA-FFB9-4C5B-BBC0-A212A9015B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4">
                                            <p:graphicEl>
                                              <a:dgm id="{33EF6FCA-FFB9-4C5B-BBC0-A212A9015BA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BE71BE5-BC46-4860-ADC1-117E738501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">
                                            <p:graphicEl>
                                              <a:dgm id="{3BE71BE5-BC46-4860-ADC1-117E738501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FFAD169-11D2-4CBE-89F2-6A5BBA88BD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4">
                                            <p:graphicEl>
                                              <a:dgm id="{CFFAD169-11D2-4CBE-89F2-6A5BBA88BD0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F85728E-3F0C-45B9-A6E5-DF5B69C915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4">
                                            <p:graphicEl>
                                              <a:dgm id="{5F85728E-3F0C-45B9-A6E5-DF5B69C915D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29FA90C-8DAB-41C0-BA26-9FB989CFC6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4">
                                            <p:graphicEl>
                                              <a:dgm id="{029FA90C-8DAB-41C0-BA26-9FB989CFC6F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DFBD3BA-A25E-4750-96B2-81FEBCB0AA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4">
                                            <p:graphicEl>
                                              <a:dgm id="{BDFBD3BA-A25E-4750-96B2-81FEBCB0AA6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6BCB70C-2486-4ACA-B67D-C3AF3661AD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4">
                                            <p:graphicEl>
                                              <a:dgm id="{B6BCB70C-2486-4ACA-B67D-C3AF3661ADC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67768FC-03A0-49D9-93C6-C0F8901088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4">
                                            <p:graphicEl>
                                              <a:dgm id="{267768FC-03A0-49D9-93C6-C0F89010885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AE82CDE-368D-4771-8EAB-5DB97FEE74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4">
                                            <p:graphicEl>
                                              <a:dgm id="{4AE82CDE-368D-4771-8EAB-5DB97FEE744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2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530ECB5-7E10-4E36-AC0D-2AADED29B0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4">
                                            <p:graphicEl>
                                              <a:dgm id="{2530ECB5-7E10-4E36-AC0D-2AADED29B0B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348B2B9-119C-47BA-BE35-B6E11DF202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4">
                                            <p:graphicEl>
                                              <a:dgm id="{4348B2B9-119C-47BA-BE35-B6E11DF202A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C37C31E-8932-4B7E-94A8-BAC9F4A19D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4">
                                            <p:graphicEl>
                                              <a:dgm id="{DC37C31E-8932-4B7E-94A8-BAC9F4A19D7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4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7EC32A0-9A63-4AFE-A3AE-DE0B39E8A3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4">
                                            <p:graphicEl>
                                              <a:dgm id="{07EC32A0-9A63-4AFE-A3AE-DE0B39E8A3B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E02448D-FF19-470A-84E5-9D5AFBCE92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4">
                                            <p:graphicEl>
                                              <a:dgm id="{AE02448D-FF19-470A-84E5-9D5AFBCE92D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DEE5140-8C12-4034-B453-D840610806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4">
                                            <p:graphicEl>
                                              <a:dgm id="{0DEE5140-8C12-4034-B453-D8406108062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60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AA48677-A695-4AEF-8FF8-5EE6A5FDF4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4">
                                            <p:graphicEl>
                                              <a:dgm id="{CAA48677-A695-4AEF-8FF8-5EE6A5FDF4B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3843E47-E7D5-479C-BC8A-4B2A041605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4">
                                            <p:graphicEl>
                                              <a:dgm id="{A3843E47-E7D5-479C-BC8A-4B2A0416054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35CBE06-D641-4678-B4C9-AC83398856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4">
                                            <p:graphicEl>
                                              <a:dgm id="{335CBE06-D641-4678-B4C9-AC833988569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80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B3CCFE0-C0E6-4045-A102-6167B4D905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4">
                                            <p:graphicEl>
                                              <a:dgm id="{9B3CCFE0-C0E6-4045-A102-6167B4D905A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5927FBA-CC9F-4B4E-8EFB-6D6E4E89A5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4">
                                            <p:graphicEl>
                                              <a:dgm id="{B5927FBA-CC9F-4B4E-8EFB-6D6E4E89A5A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B3221B6-F8EB-419A-8C6B-FE1DE71B74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4">
                                            <p:graphicEl>
                                              <a:dgm id="{9B3221B6-F8EB-419A-8C6B-FE1DE71B748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0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3374972-E7AE-453E-9EC2-A975FDD3E4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000"/>
                                        <p:tgtEl>
                                          <p:spTgt spid="4">
                                            <p:graphicEl>
                                              <a:dgm id="{73374972-E7AE-453E-9EC2-A975FDD3E40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AD0F9CC-2744-46FF-B832-250287D8AF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4">
                                            <p:graphicEl>
                                              <a:dgm id="{9AD0F9CC-2744-46FF-B832-250287D8AFC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6ECC0A5-FBEE-4624-B9BD-E5FCE18FCF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000"/>
                                        <p:tgtEl>
                                          <p:spTgt spid="4">
                                            <p:graphicEl>
                                              <a:dgm id="{96ECC0A5-FBEE-4624-B9BD-E5FCE18FCF1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24429" y="538841"/>
            <a:ext cx="52100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/>
              <a:t>Практическая работа.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3122" y="2080498"/>
            <a:ext cx="785252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Согласны или не согласны Вы с точкой зрения автора прочитанного текста. Объясните, почему.  Свой ответ аргументируйте, опираясь в первую очередь на читательский опыт, а также на знания   и жизненные наблюдения. </a:t>
            </a:r>
          </a:p>
        </p:txBody>
      </p:sp>
    </p:spTree>
    <p:extLst>
      <p:ext uri="{BB962C8B-B14F-4D97-AF65-F5344CB8AC3E}">
        <p14:creationId xmlns:p14="http://schemas.microsoft.com/office/powerpoint/2010/main" val="4377041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5096" y="185709"/>
            <a:ext cx="7494309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	</a:t>
            </a:r>
            <a:r>
              <a:rPr lang="ru-RU" sz="2800" b="1" dirty="0"/>
              <a:t>Духовность</a:t>
            </a:r>
            <a:r>
              <a:rPr lang="ru-RU" sz="2800" dirty="0"/>
              <a:t> – забота о том, чтобы после себя оставить людям полезное, добрый и нужный след. </a:t>
            </a:r>
          </a:p>
          <a:p>
            <a:r>
              <a:rPr lang="ru-RU" sz="2800" dirty="0"/>
              <a:t>	Духовность часто путают с душевностью, но это не так. </a:t>
            </a:r>
            <a:r>
              <a:rPr lang="ru-RU" sz="2800" b="1" dirty="0"/>
              <a:t>Душевность</a:t>
            </a:r>
            <a:r>
              <a:rPr lang="ru-RU" sz="2800" dirty="0"/>
              <a:t> – тёплая, </a:t>
            </a:r>
            <a:r>
              <a:rPr lang="ru-RU" sz="2800" b="1" dirty="0"/>
              <a:t>духовность</a:t>
            </a:r>
            <a:r>
              <a:rPr lang="ru-RU" sz="2800" dirty="0"/>
              <a:t> – строгая. </a:t>
            </a:r>
            <a:r>
              <a:rPr lang="ru-RU" sz="2800" b="1" dirty="0"/>
              <a:t>Душевность</a:t>
            </a:r>
            <a:r>
              <a:rPr lang="ru-RU" sz="2800" dirty="0"/>
              <a:t> – линия материнская, </a:t>
            </a:r>
            <a:r>
              <a:rPr lang="ru-RU" sz="2800" b="1" dirty="0"/>
              <a:t>духовность</a:t>
            </a:r>
            <a:r>
              <a:rPr lang="ru-RU" sz="2800" dirty="0"/>
              <a:t> – линия отцовская. 	</a:t>
            </a:r>
            <a:r>
              <a:rPr lang="ru-RU" sz="2800" b="1" dirty="0"/>
              <a:t>Духовность</a:t>
            </a:r>
            <a:r>
              <a:rPr lang="ru-RU" sz="2800" dirty="0"/>
              <a:t> – про жизненную вертикаль, </a:t>
            </a:r>
            <a:r>
              <a:rPr lang="ru-RU" sz="2800" b="1" dirty="0"/>
              <a:t>нравственность</a:t>
            </a:r>
            <a:r>
              <a:rPr lang="ru-RU" sz="2800" dirty="0"/>
              <a:t> – про жизненную горизонталь. </a:t>
            </a:r>
          </a:p>
          <a:p>
            <a:r>
              <a:rPr lang="ru-RU" sz="2800" b="1" dirty="0"/>
              <a:t>	Нравственность</a:t>
            </a:r>
            <a:r>
              <a:rPr lang="ru-RU" sz="2800" dirty="0"/>
              <a:t> – внутренняя оценка человеком норм своего поведения и своих поступков с точки зрения добра.</a:t>
            </a:r>
          </a:p>
        </p:txBody>
      </p:sp>
    </p:spTree>
    <p:extLst>
      <p:ext uri="{BB962C8B-B14F-4D97-AF65-F5344CB8AC3E}">
        <p14:creationId xmlns:p14="http://schemas.microsoft.com/office/powerpoint/2010/main" val="2639019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13782" y="3358622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/>
              <a:t>Есть много родов образования и развития,           и каждое из них важно              само по себе, но всех              их выше должно стоять                образование нравственное. </a:t>
            </a:r>
          </a:p>
          <a:p>
            <a:pPr algn="r"/>
            <a:r>
              <a:rPr lang="ru-RU" sz="2400" b="1" dirty="0"/>
              <a:t>В. Г. Белинский.</a:t>
            </a:r>
          </a:p>
        </p:txBody>
      </p:sp>
      <p:pic>
        <p:nvPicPr>
          <p:cNvPr id="1026" name="Picture 2" descr="http://ptj.spb.ru/wp-content/gallery/67_big/67_02_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200" y="612742"/>
            <a:ext cx="3802208" cy="4864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0461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://lamcdn.net/lookatme.ru/event-image/UOiB-y6Wn6tpP7ofrOlEFw-post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282" y="157194"/>
            <a:ext cx="6158225" cy="4509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76054" y="5041232"/>
            <a:ext cx="874336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В литературе звучат голоса писателей, исторических эпох </a:t>
            </a:r>
          </a:p>
          <a:p>
            <a:r>
              <a:rPr lang="ru-RU" sz="2800" dirty="0"/>
              <a:t>и литературных направлений. </a:t>
            </a:r>
          </a:p>
        </p:txBody>
      </p:sp>
    </p:spTree>
    <p:extLst>
      <p:ext uri="{BB962C8B-B14F-4D97-AF65-F5344CB8AC3E}">
        <p14:creationId xmlns:p14="http://schemas.microsoft.com/office/powerpoint/2010/main" val="25745243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6" name="Picture 6" descr="http://the-planet-books.com/pic/covers/pushkin-kapitanskaya-dochka-r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036" y="197881"/>
            <a:ext cx="4341011" cy="6308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34945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http://lib.rus.ec/i/91/165391/i_00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69" y="3450373"/>
            <a:ext cx="4486275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7328" y="490989"/>
            <a:ext cx="775826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Наши ученики переживают </a:t>
            </a:r>
          </a:p>
          <a:p>
            <a:r>
              <a:rPr lang="ru-RU" sz="2800" dirty="0"/>
              <a:t>самый трудный этап своего </a:t>
            </a:r>
          </a:p>
          <a:p>
            <a:r>
              <a:rPr lang="ru-RU" sz="2800" dirty="0"/>
              <a:t>духовного становления – </a:t>
            </a:r>
          </a:p>
          <a:p>
            <a:r>
              <a:rPr lang="ru-RU" sz="2800" dirty="0"/>
              <a:t>этап нравственного самоопределения. </a:t>
            </a:r>
          </a:p>
        </p:txBody>
      </p:sp>
    </p:spTree>
    <p:extLst>
      <p:ext uri="{BB962C8B-B14F-4D97-AF65-F5344CB8AC3E}">
        <p14:creationId xmlns:p14="http://schemas.microsoft.com/office/powerpoint/2010/main" val="3262684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http://www.stihi.ru/pics/2013/07/16/844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1950" y="2227327"/>
            <a:ext cx="5715000" cy="4238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7834" y="125527"/>
            <a:ext cx="706539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«Поэзия – это витамины души, особенно растущей. В молодости чего-то недоделали, какого-нибудь витамина D и ущербная совесть всю жизнь ходит на гнутых ножках» – так очень метко определил значение поэзии для нравственного здоровья Леонид </a:t>
            </a:r>
            <a:r>
              <a:rPr lang="ru-RU" sz="2000" dirty="0" err="1"/>
              <a:t>Экуховецкий</a:t>
            </a:r>
            <a:r>
              <a:rPr lang="ru-RU" sz="2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520650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http://www.hrono.ru/biograf/bio_b/buslaevf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282" y="268664"/>
            <a:ext cx="3800475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98898" y="5403072"/>
            <a:ext cx="45897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/>
              <a:t>Фёдор Иванович Буслаев</a:t>
            </a:r>
          </a:p>
        </p:txBody>
      </p:sp>
    </p:spTree>
    <p:extLst>
      <p:ext uri="{BB962C8B-B14F-4D97-AF65-F5344CB8AC3E}">
        <p14:creationId xmlns:p14="http://schemas.microsoft.com/office/powerpoint/2010/main" val="39160283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320511" y="82734"/>
            <a:ext cx="861609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/>
              <a:t>Основное содержание </a:t>
            </a:r>
          </a:p>
          <a:p>
            <a:pPr algn="ctr"/>
            <a:r>
              <a:rPr lang="ru-RU" sz="3200" b="1" dirty="0"/>
              <a:t>духовно-нравственного воспитания </a:t>
            </a:r>
          </a:p>
          <a:p>
            <a:pPr algn="ctr"/>
            <a:r>
              <a:rPr lang="ru-RU" sz="3200" b="1" dirty="0"/>
              <a:t>на уроках русского языка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48792" y="1907415"/>
            <a:ext cx="879520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•	</a:t>
            </a:r>
            <a:r>
              <a:rPr lang="ru-RU" sz="3200" dirty="0"/>
              <a:t>патриотизм; </a:t>
            </a:r>
          </a:p>
          <a:p>
            <a:r>
              <a:rPr lang="ru-RU" sz="3200" dirty="0"/>
              <a:t>•	социальная; </a:t>
            </a:r>
          </a:p>
          <a:p>
            <a:r>
              <a:rPr lang="ru-RU" sz="3200" dirty="0"/>
              <a:t>•	гражданственность; </a:t>
            </a:r>
          </a:p>
          <a:p>
            <a:r>
              <a:rPr lang="ru-RU" sz="3200" dirty="0"/>
              <a:t>•	семья; </a:t>
            </a:r>
          </a:p>
          <a:p>
            <a:r>
              <a:rPr lang="ru-RU" sz="3200" dirty="0"/>
              <a:t>•	труд и творчество; </a:t>
            </a:r>
          </a:p>
          <a:p>
            <a:r>
              <a:rPr lang="ru-RU" sz="3200" dirty="0"/>
              <a:t>•	наука;</a:t>
            </a:r>
          </a:p>
          <a:p>
            <a:r>
              <a:rPr lang="ru-RU" sz="3200" dirty="0"/>
              <a:t>•	традиционные российские религии; </a:t>
            </a:r>
          </a:p>
          <a:p>
            <a:r>
              <a:rPr lang="ru-RU" sz="3200" dirty="0"/>
              <a:t>•	искусство и литература; </a:t>
            </a:r>
          </a:p>
          <a:p>
            <a:r>
              <a:rPr lang="ru-RU" sz="3200" dirty="0"/>
              <a:t>•	человечество. </a:t>
            </a:r>
          </a:p>
        </p:txBody>
      </p:sp>
    </p:spTree>
    <p:extLst>
      <p:ext uri="{BB962C8B-B14F-4D97-AF65-F5344CB8AC3E}">
        <p14:creationId xmlns:p14="http://schemas.microsoft.com/office/powerpoint/2010/main" val="29246409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3376" y="466356"/>
            <a:ext cx="7975077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Напишите сочинение по прочитанному тексту. Сформулируйте и прокомментируйте одну из проблем, поставленных автором текста (избегайте чрезмерного цитирования). Сформулируйте позицию автора (рассказчика).  Напишите, согласны или не согласны Вы с точкой зрения автора прочитанного текста. Объясните почему.  Свой ответ аргументируйте, опираясь в первую очередь на читательский опыт, а также на знания и жизненные наблюдения (учитываются первые два аргумента). Объём сочинения – не менее 150 слов. </a:t>
            </a:r>
          </a:p>
        </p:txBody>
      </p:sp>
    </p:spTree>
    <p:extLst>
      <p:ext uri="{BB962C8B-B14F-4D97-AF65-F5344CB8AC3E}">
        <p14:creationId xmlns:p14="http://schemas.microsoft.com/office/powerpoint/2010/main" val="8183993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80130045"/>
              </p:ext>
            </p:extLst>
          </p:nvPr>
        </p:nvGraphicFramePr>
        <p:xfrm>
          <a:off x="0" y="257447"/>
          <a:ext cx="7772400" cy="61436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84852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E1C1200-67B0-41EF-AD01-08DF8D6726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3E1C1200-67B0-41EF-AD01-08DF8D6726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3E186DB-4F3A-4699-8AA6-9ADC0334AE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graphicEl>
                                              <a:dgm id="{A3E186DB-4F3A-4699-8AA6-9ADC0334AE2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666E29F-6137-40F4-A745-8C0B4C6217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9666E29F-6137-40F4-A745-8C0B4C6217A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EF99260-9FBB-422A-8A00-B9367A434B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graphicEl>
                                              <a:dgm id="{9EF99260-9FBB-422A-8A00-B9367A434B4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55B7528-7B32-42ED-8099-4B40FF2310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dgm id="{D55B7528-7B32-42ED-8099-4B40FF23108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36774EE-E5C2-44D2-B3C4-4D5D568E09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graphicEl>
                                              <a:dgm id="{536774EE-E5C2-44D2-B3C4-4D5D568E092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E420169-967B-455D-B725-3D78CF73DA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>
                                            <p:graphicEl>
                                              <a:dgm id="{AE420169-967B-455D-B725-3D78CF73DAF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ACEF5B0-C884-47E6-845B-5A3C3D87EF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>
                                            <p:graphicEl>
                                              <a:dgm id="{0ACEF5B0-C884-47E6-845B-5A3C3D87EFB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8D0366F-E961-478F-ACA1-AA3218D142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>
                                            <p:graphicEl>
                                              <a:dgm id="{E8D0366F-E961-478F-ACA1-AA3218D142D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5AC7675-3445-450D-89CE-EF9A748E0F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>
                                            <p:graphicEl>
                                              <a:dgm id="{55AC7675-3445-450D-89CE-EF9A748E0F7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BD1F002-C74E-4150-A4CD-D4A2F491C4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>
                                            <p:graphicEl>
                                              <a:dgm id="{2BD1F002-C74E-4150-A4CD-D4A2F491C4E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1772A8E-7B95-4772-911A-6DC5343030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>
                                            <p:graphicEl>
                                              <a:dgm id="{31772A8E-7B95-4772-911A-6DC53430306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0F8F315-9D6A-455A-9314-287025E933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">
                                            <p:graphicEl>
                                              <a:dgm id="{00F8F315-9D6A-455A-9314-287025E9337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9289247-183E-41C2-B35F-E71E60D608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">
                                            <p:graphicEl>
                                              <a:dgm id="{79289247-183E-41C2-B35F-E71E60D608F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AB9E751-EA73-4A30-A805-AE73B3C959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">
                                            <p:graphicEl>
                                              <a:dgm id="{AAB9E751-EA73-4A30-A805-AE73B3C959B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theme/theme1.xml><?xml version="1.0" encoding="utf-8"?>
<a:theme xmlns:a="http://schemas.openxmlformats.org/drawingml/2006/main" name="Грань">
  <a:themeElements>
    <a:clrScheme name="Теплый синий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entury Schoolbook">
      <a:majorFont>
        <a:latin typeface="Century Schoolbook" panose="02040604050505020304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304</TotalTime>
  <Words>437</Words>
  <Application>Microsoft Office PowerPoint</Application>
  <PresentationFormat>Экран (4:3)</PresentationFormat>
  <Paragraphs>57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Century Schoolbook</vt:lpstr>
      <vt:lpstr>Wingdings 3</vt:lpstr>
      <vt:lpstr>Грань</vt:lpstr>
      <vt:lpstr>Нравственные           и духовные ориентиры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Нравственные и духовные ориентиры на уроках русского языка и литературы</dc:title>
  <dc:creator>Elena</dc:creator>
  <cp:lastModifiedBy>Елена</cp:lastModifiedBy>
  <cp:revision>12</cp:revision>
  <dcterms:created xsi:type="dcterms:W3CDTF">2014-03-19T13:14:44Z</dcterms:created>
  <dcterms:modified xsi:type="dcterms:W3CDTF">2020-10-15T07:18:05Z</dcterms:modified>
</cp:coreProperties>
</file>