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4"/>
  </p:handoutMasterIdLst>
  <p:sldIdLst>
    <p:sldId id="261" r:id="rId2"/>
    <p:sldId id="278" r:id="rId3"/>
    <p:sldId id="256" r:id="rId4"/>
    <p:sldId id="263" r:id="rId5"/>
    <p:sldId id="262" r:id="rId6"/>
    <p:sldId id="259" r:id="rId7"/>
    <p:sldId id="264" r:id="rId8"/>
    <p:sldId id="257" r:id="rId9"/>
    <p:sldId id="258" r:id="rId10"/>
    <p:sldId id="260" r:id="rId11"/>
    <p:sldId id="276" r:id="rId12"/>
    <p:sldId id="279" r:id="rId13"/>
  </p:sldIdLst>
  <p:sldSz cx="6858000" cy="9906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5" autoAdjust="0"/>
    <p:restoredTop sz="94660"/>
  </p:normalViewPr>
  <p:slideViewPr>
    <p:cSldViewPr>
      <p:cViewPr varScale="1">
        <p:scale>
          <a:sx n="49" d="100"/>
          <a:sy n="49" d="100"/>
        </p:scale>
        <p:origin x="2238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AE2C10-D788-4BB6-A8FE-AA764C4F5BB0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91FAFD-E2A4-40B9-A23B-5AE9931E7A7E}">
      <dgm:prSet phldrT="[Текст]" custT="1"/>
      <dgm:spPr/>
      <dgm:t>
        <a:bodyPr/>
        <a:lstStyle/>
        <a:p>
          <a:r>
            <a:rPr lang="ru-RU" sz="1200" b="1" dirty="0" smtClean="0"/>
            <a:t>«пухлое, изуродованное раной лицо»</a:t>
          </a:r>
          <a:endParaRPr lang="ru-RU" sz="1200" b="1" dirty="0"/>
        </a:p>
      </dgm:t>
    </dgm:pt>
    <dgm:pt modelId="{58316183-7E21-4CAA-8E99-6DA9C1B4D14C}" type="parTrans" cxnId="{5673948F-8E94-4CE4-9F54-32EFA4B2E612}">
      <dgm:prSet/>
      <dgm:spPr/>
      <dgm:t>
        <a:bodyPr/>
        <a:lstStyle/>
        <a:p>
          <a:endParaRPr lang="ru-RU"/>
        </a:p>
      </dgm:t>
    </dgm:pt>
    <dgm:pt modelId="{F85D90ED-48B1-4347-BE77-629F929D9487}" type="sibTrans" cxnId="{5673948F-8E94-4CE4-9F54-32EFA4B2E612}">
      <dgm:prSet/>
      <dgm:spPr/>
      <dgm:t>
        <a:bodyPr/>
        <a:lstStyle/>
        <a:p>
          <a:endParaRPr lang="ru-RU"/>
        </a:p>
      </dgm:t>
    </dgm:pt>
    <dgm:pt modelId="{EE3B5F00-3436-4D60-B226-0E9C84988D85}">
      <dgm:prSet phldrT="[Текст]" custT="1"/>
      <dgm:spPr/>
      <dgm:t>
        <a:bodyPr/>
        <a:lstStyle/>
        <a:p>
          <a:r>
            <a:rPr lang="ru-RU" sz="1200" b="1" dirty="0" smtClean="0"/>
            <a:t>«белая маленькая рука»</a:t>
          </a:r>
          <a:endParaRPr lang="ru-RU" sz="1200" b="1" dirty="0"/>
        </a:p>
      </dgm:t>
    </dgm:pt>
    <dgm:pt modelId="{388C5570-1BFA-4E24-A26F-51463F7BBE03}" type="parTrans" cxnId="{1487B4C4-FE5F-420B-8AE8-9C8B01CDE8E7}">
      <dgm:prSet/>
      <dgm:spPr/>
      <dgm:t>
        <a:bodyPr/>
        <a:lstStyle/>
        <a:p>
          <a:endParaRPr lang="ru-RU"/>
        </a:p>
      </dgm:t>
    </dgm:pt>
    <dgm:pt modelId="{BDBCC416-FE70-4D37-B23C-6C62B5E7EFAE}" type="sibTrans" cxnId="{1487B4C4-FE5F-420B-8AE8-9C8B01CDE8E7}">
      <dgm:prSet/>
      <dgm:spPr/>
      <dgm:t>
        <a:bodyPr/>
        <a:lstStyle/>
        <a:p>
          <a:endParaRPr lang="ru-RU"/>
        </a:p>
      </dgm:t>
    </dgm:pt>
    <dgm:pt modelId="{9CE11303-071D-4214-A5FA-D68E9D133302}">
      <dgm:prSet phldrT="[Текст]" custT="1"/>
      <dgm:spPr/>
      <dgm:t>
        <a:bodyPr/>
        <a:lstStyle/>
        <a:p>
          <a:r>
            <a:rPr lang="ru-RU" sz="1200" b="1" smtClean="0"/>
            <a:t>«пухлые старческие руки»</a:t>
          </a:r>
          <a:endParaRPr lang="ru-RU" sz="1200" b="1" dirty="0"/>
        </a:p>
      </dgm:t>
    </dgm:pt>
    <dgm:pt modelId="{03BA3E2F-C992-4C71-865F-0B9414FAA908}" type="parTrans" cxnId="{C7309EDD-780B-47A0-859A-98F8DC827A66}">
      <dgm:prSet/>
      <dgm:spPr/>
      <dgm:t>
        <a:bodyPr/>
        <a:lstStyle/>
        <a:p>
          <a:endParaRPr lang="ru-RU"/>
        </a:p>
      </dgm:t>
    </dgm:pt>
    <dgm:pt modelId="{E29C4664-6263-488F-B18C-D87703BF224A}" type="sibTrans" cxnId="{C7309EDD-780B-47A0-859A-98F8DC827A66}">
      <dgm:prSet/>
      <dgm:spPr/>
      <dgm:t>
        <a:bodyPr/>
        <a:lstStyle/>
        <a:p>
          <a:endParaRPr lang="ru-RU"/>
        </a:p>
      </dgm:t>
    </dgm:pt>
    <dgm:pt modelId="{7CA6F344-E9AC-4688-9A0C-C94C88276772}">
      <dgm:prSet phldrT="[Текст]" custT="1"/>
      <dgm:spPr/>
      <dgm:t>
        <a:bodyPr/>
        <a:lstStyle/>
        <a:p>
          <a:r>
            <a:rPr lang="ru-RU" sz="1200" b="1" smtClean="0"/>
            <a:t>«неприятно-приторная улыбка»</a:t>
          </a:r>
          <a:endParaRPr lang="ru-RU" sz="1200" b="1" dirty="0"/>
        </a:p>
      </dgm:t>
    </dgm:pt>
    <dgm:pt modelId="{7E9411C7-7DE3-4C23-B855-DCEA05207CF0}" type="parTrans" cxnId="{DF46EECE-5182-4884-B48D-A33A80AE558F}">
      <dgm:prSet/>
      <dgm:spPr/>
      <dgm:t>
        <a:bodyPr/>
        <a:lstStyle/>
        <a:p>
          <a:endParaRPr lang="ru-RU"/>
        </a:p>
      </dgm:t>
    </dgm:pt>
    <dgm:pt modelId="{194E22CA-5C86-45B3-B9B0-2915F5843F38}" type="sibTrans" cxnId="{DF46EECE-5182-4884-B48D-A33A80AE558F}">
      <dgm:prSet/>
      <dgm:spPr/>
      <dgm:t>
        <a:bodyPr/>
        <a:lstStyle/>
        <a:p>
          <a:endParaRPr lang="ru-RU"/>
        </a:p>
      </dgm:t>
    </dgm:pt>
    <dgm:pt modelId="{24946E04-7DB7-45F6-9844-7D096C72E2AA}">
      <dgm:prSet phldrT="[Текст]" custT="1"/>
      <dgm:spPr/>
      <dgm:t>
        <a:bodyPr/>
        <a:lstStyle/>
        <a:p>
          <a:r>
            <a:rPr lang="ru-RU" sz="1200" b="1" smtClean="0"/>
            <a:t>«опухшее жёлтое лицо»</a:t>
          </a:r>
          <a:endParaRPr lang="ru-RU" sz="1200" b="1" dirty="0"/>
        </a:p>
      </dgm:t>
    </dgm:pt>
    <dgm:pt modelId="{88D74B5A-C67B-4ECD-AFF3-FBB13FB8C5C2}" type="parTrans" cxnId="{459CBC4B-D380-4FB6-8A60-9BC5F8E5CFE0}">
      <dgm:prSet/>
      <dgm:spPr/>
      <dgm:t>
        <a:bodyPr/>
        <a:lstStyle/>
        <a:p>
          <a:endParaRPr lang="ru-RU"/>
        </a:p>
      </dgm:t>
    </dgm:pt>
    <dgm:pt modelId="{EB1A9C66-651C-4DE2-BC5F-C7B4D651A6C7}" type="sibTrans" cxnId="{459CBC4B-D380-4FB6-8A60-9BC5F8E5CFE0}">
      <dgm:prSet/>
      <dgm:spPr/>
      <dgm:t>
        <a:bodyPr/>
        <a:lstStyle/>
        <a:p>
          <a:endParaRPr lang="ru-RU"/>
        </a:p>
      </dgm:t>
    </dgm:pt>
    <dgm:pt modelId="{DEABAE2F-93DA-4EC2-B30F-E8DBA4FD865A}">
      <dgm:prSet phldrT="[Текст]" custT="1"/>
      <dgm:spPr/>
      <dgm:t>
        <a:bodyPr/>
        <a:lstStyle/>
        <a:p>
          <a:r>
            <a:rPr lang="ru-RU" sz="1200" b="1" smtClean="0"/>
            <a:t>«вытекший белый глаз»</a:t>
          </a:r>
          <a:endParaRPr lang="ru-RU" sz="1200" b="1" dirty="0"/>
        </a:p>
      </dgm:t>
    </dgm:pt>
    <dgm:pt modelId="{99B7B8C8-C2D2-438D-A7EB-7A183477E67E}" type="parTrans" cxnId="{ABBF3EA4-5966-464F-9800-A12E7DB0D588}">
      <dgm:prSet/>
      <dgm:spPr/>
      <dgm:t>
        <a:bodyPr/>
        <a:lstStyle/>
        <a:p>
          <a:endParaRPr lang="ru-RU"/>
        </a:p>
      </dgm:t>
    </dgm:pt>
    <dgm:pt modelId="{327AA01C-92DE-4D9E-9EE5-88494CDEC57C}" type="sibTrans" cxnId="{ABBF3EA4-5966-464F-9800-A12E7DB0D588}">
      <dgm:prSet/>
      <dgm:spPr/>
      <dgm:t>
        <a:bodyPr/>
        <a:lstStyle/>
        <a:p>
          <a:endParaRPr lang="ru-RU"/>
        </a:p>
      </dgm:t>
    </dgm:pt>
    <dgm:pt modelId="{D2C14B12-2DB5-4C37-BE4E-56FE2D8208C5}">
      <dgm:prSet phldrT="[Текст]" custT="1"/>
      <dgm:spPr/>
      <dgm:t>
        <a:bodyPr/>
        <a:lstStyle/>
        <a:p>
          <a:r>
            <a:rPr lang="ru-RU" sz="1200" b="1" smtClean="0"/>
            <a:t>«жирные ляжки коротких ног»</a:t>
          </a:r>
          <a:endParaRPr lang="ru-RU" sz="1200" b="1" dirty="0"/>
        </a:p>
      </dgm:t>
    </dgm:pt>
    <dgm:pt modelId="{3D58BD0D-D999-4215-B586-3688030990CC}" type="parTrans" cxnId="{B0122BDF-6E82-458F-9B68-91D21869804E}">
      <dgm:prSet/>
      <dgm:spPr/>
      <dgm:t>
        <a:bodyPr/>
        <a:lstStyle/>
        <a:p>
          <a:endParaRPr lang="ru-RU"/>
        </a:p>
      </dgm:t>
    </dgm:pt>
    <dgm:pt modelId="{0A98CF39-DD8D-454B-BABF-0507EA5DFA54}" type="sibTrans" cxnId="{B0122BDF-6E82-458F-9B68-91D21869804E}">
      <dgm:prSet/>
      <dgm:spPr/>
      <dgm:t>
        <a:bodyPr/>
        <a:lstStyle/>
        <a:p>
          <a:endParaRPr lang="ru-RU"/>
        </a:p>
      </dgm:t>
    </dgm:pt>
    <dgm:pt modelId="{42014F82-A9F2-4422-841A-EBFB8CB70A0B}">
      <dgm:prSet phldrT="[Текст]" custT="1"/>
      <dgm:spPr/>
      <dgm:t>
        <a:bodyPr/>
        <a:lstStyle/>
        <a:p>
          <a:r>
            <a:rPr lang="ru-RU" sz="1200" b="1" smtClean="0"/>
            <a:t>«старческая кроткая улыбка»</a:t>
          </a:r>
          <a:endParaRPr lang="ru-RU" sz="1200" b="1" dirty="0"/>
        </a:p>
      </dgm:t>
    </dgm:pt>
    <dgm:pt modelId="{25C90118-420D-4FE9-8FA6-E4D74116AF31}" type="parTrans" cxnId="{AFDDE607-027E-4586-9928-A117A62E6356}">
      <dgm:prSet/>
      <dgm:spPr/>
      <dgm:t>
        <a:bodyPr/>
        <a:lstStyle/>
        <a:p>
          <a:endParaRPr lang="ru-RU"/>
        </a:p>
      </dgm:t>
    </dgm:pt>
    <dgm:pt modelId="{1B1C5696-7E08-4D70-80FA-391413519580}" type="sibTrans" cxnId="{AFDDE607-027E-4586-9928-A117A62E6356}">
      <dgm:prSet/>
      <dgm:spPr/>
      <dgm:t>
        <a:bodyPr/>
        <a:lstStyle/>
        <a:p>
          <a:endParaRPr lang="ru-RU"/>
        </a:p>
      </dgm:t>
    </dgm:pt>
    <dgm:pt modelId="{553631EF-2633-494E-8567-4DB3A16A5A7E}">
      <dgm:prSet phldrT="[Текст]" custT="1"/>
      <dgm:spPr/>
      <dgm:t>
        <a:bodyPr/>
        <a:lstStyle/>
        <a:p>
          <a:r>
            <a:rPr lang="ru-RU" sz="1200" b="1" smtClean="0"/>
            <a:t>«толстая спина»</a:t>
          </a:r>
          <a:endParaRPr lang="ru-RU" sz="1200" b="1" dirty="0"/>
        </a:p>
      </dgm:t>
    </dgm:pt>
    <dgm:pt modelId="{2F79D994-36C1-4B18-8135-7E83D9AAB1A7}" type="parTrans" cxnId="{D866F7ED-CA4F-4DF9-85C4-45D747DA1BF4}">
      <dgm:prSet/>
      <dgm:spPr/>
      <dgm:t>
        <a:bodyPr/>
        <a:lstStyle/>
        <a:p>
          <a:endParaRPr lang="ru-RU"/>
        </a:p>
      </dgm:t>
    </dgm:pt>
    <dgm:pt modelId="{26A4AE88-B47B-44E4-892A-73F9454403B1}" type="sibTrans" cxnId="{D866F7ED-CA4F-4DF9-85C4-45D747DA1BF4}">
      <dgm:prSet/>
      <dgm:spPr/>
      <dgm:t>
        <a:bodyPr/>
        <a:lstStyle/>
        <a:p>
          <a:endParaRPr lang="ru-RU"/>
        </a:p>
      </dgm:t>
    </dgm:pt>
    <dgm:pt modelId="{33853449-412D-499F-93A7-B11DDEBFDF1D}">
      <dgm:prSet phldrT="[Текст]" custT="1"/>
      <dgm:spPr/>
      <dgm:t>
        <a:bodyPr/>
        <a:lstStyle/>
        <a:p>
          <a:r>
            <a:rPr lang="ru-RU" sz="1200" b="1" smtClean="0"/>
            <a:t>«круглый живот»</a:t>
          </a:r>
          <a:endParaRPr lang="ru-RU" sz="1200" b="1" dirty="0"/>
        </a:p>
      </dgm:t>
    </dgm:pt>
    <dgm:pt modelId="{513195D3-7BEB-4966-87A3-FD956FE32BD5}" type="parTrans" cxnId="{8DF54B5A-DABC-4454-9A3A-20423174AD7A}">
      <dgm:prSet/>
      <dgm:spPr/>
      <dgm:t>
        <a:bodyPr/>
        <a:lstStyle/>
        <a:p>
          <a:endParaRPr lang="ru-RU"/>
        </a:p>
      </dgm:t>
    </dgm:pt>
    <dgm:pt modelId="{E40119E9-093E-420B-89AC-A5857E9ACC00}" type="sibTrans" cxnId="{8DF54B5A-DABC-4454-9A3A-20423174AD7A}">
      <dgm:prSet/>
      <dgm:spPr/>
      <dgm:t>
        <a:bodyPr/>
        <a:lstStyle/>
        <a:p>
          <a:endParaRPr lang="ru-RU"/>
        </a:p>
      </dgm:t>
    </dgm:pt>
    <dgm:pt modelId="{C937E34A-C40C-4593-9BD8-5DD23260D8F1}">
      <dgm:prSet phldrT="[Текст]" custT="1"/>
      <dgm:spPr/>
      <dgm:t>
        <a:bodyPr/>
        <a:lstStyle/>
        <a:p>
          <a:r>
            <a:rPr lang="ru-RU" sz="1200" b="1" smtClean="0"/>
            <a:t>«сутуловатая спина»</a:t>
          </a:r>
          <a:endParaRPr lang="ru-RU" sz="1200" b="1" dirty="0"/>
        </a:p>
      </dgm:t>
    </dgm:pt>
    <dgm:pt modelId="{CD4C8965-A9E2-4D89-865C-1200C4916301}" type="parTrans" cxnId="{29680E38-FC19-45A6-970B-72DB781372B0}">
      <dgm:prSet/>
      <dgm:spPr/>
      <dgm:t>
        <a:bodyPr/>
        <a:lstStyle/>
        <a:p>
          <a:endParaRPr lang="ru-RU"/>
        </a:p>
      </dgm:t>
    </dgm:pt>
    <dgm:pt modelId="{75A6FD7B-2562-4015-A274-0779AF2C2F5A}" type="sibTrans" cxnId="{29680E38-FC19-45A6-970B-72DB781372B0}">
      <dgm:prSet/>
      <dgm:spPr/>
      <dgm:t>
        <a:bodyPr/>
        <a:lstStyle/>
        <a:p>
          <a:endParaRPr lang="ru-RU"/>
        </a:p>
      </dgm:t>
    </dgm:pt>
    <dgm:pt modelId="{84201957-8F01-4721-AD8E-24D42EFD9294}">
      <dgm:prSet phldrT="[Текст]" custT="1"/>
      <dgm:spPr/>
      <dgm:t>
        <a:bodyPr/>
        <a:lstStyle/>
        <a:p>
          <a:r>
            <a:rPr lang="ru-RU" sz="1200" b="1" smtClean="0"/>
            <a:t>«приятное изящество выражений и интонаций» </a:t>
          </a:r>
          <a:endParaRPr lang="ru-RU" sz="1200" b="1" dirty="0"/>
        </a:p>
      </dgm:t>
    </dgm:pt>
    <dgm:pt modelId="{E1BB6DBE-675F-4080-AF2E-AAB771B2BF72}" type="parTrans" cxnId="{7792C795-9E55-4AE0-8059-155674405490}">
      <dgm:prSet/>
      <dgm:spPr/>
      <dgm:t>
        <a:bodyPr/>
        <a:lstStyle/>
        <a:p>
          <a:endParaRPr lang="ru-RU"/>
        </a:p>
      </dgm:t>
    </dgm:pt>
    <dgm:pt modelId="{A6601AF1-C86B-49F0-AA14-23E297E7A70F}" type="sibTrans" cxnId="{7792C795-9E55-4AE0-8059-155674405490}">
      <dgm:prSet/>
      <dgm:spPr/>
      <dgm:t>
        <a:bodyPr/>
        <a:lstStyle/>
        <a:p>
          <a:endParaRPr lang="ru-RU"/>
        </a:p>
      </dgm:t>
    </dgm:pt>
    <dgm:pt modelId="{1A137081-8FE1-48F4-8DAE-CEB1426F3722}">
      <dgm:prSet phldrT="[Текст]" custT="1"/>
      <dgm:spPr/>
      <dgm:t>
        <a:bodyPr/>
        <a:lstStyle/>
        <a:p>
          <a:r>
            <a:rPr lang="ru-RU" sz="1200" b="1" smtClean="0"/>
            <a:t>«жирные плечи»</a:t>
          </a:r>
          <a:endParaRPr lang="ru-RU" sz="1200" b="1" dirty="0"/>
        </a:p>
      </dgm:t>
    </dgm:pt>
    <dgm:pt modelId="{973715F0-5B5B-4A40-8645-FEC831000F9F}" type="parTrans" cxnId="{DDDBBCE6-8016-441B-AF5F-322C1B817E93}">
      <dgm:prSet/>
      <dgm:spPr/>
      <dgm:t>
        <a:bodyPr/>
        <a:lstStyle/>
        <a:p>
          <a:endParaRPr lang="ru-RU"/>
        </a:p>
      </dgm:t>
    </dgm:pt>
    <dgm:pt modelId="{BC69708D-12C5-427E-BA93-4891044413EC}" type="sibTrans" cxnId="{DDDBBCE6-8016-441B-AF5F-322C1B817E93}">
      <dgm:prSet/>
      <dgm:spPr/>
      <dgm:t>
        <a:bodyPr/>
        <a:lstStyle/>
        <a:p>
          <a:endParaRPr lang="ru-RU"/>
        </a:p>
      </dgm:t>
    </dgm:pt>
    <dgm:pt modelId="{25A964F1-080B-480C-BD5C-B1FEBF87C78F}">
      <dgm:prSet phldrT="[Текст]" custT="1"/>
      <dgm:spPr/>
      <dgm:t>
        <a:bodyPr/>
        <a:lstStyle/>
        <a:p>
          <a:r>
            <a:rPr lang="ru-RU" sz="1200" b="1" dirty="0" smtClean="0"/>
            <a:t>«жирная шея»</a:t>
          </a:r>
          <a:endParaRPr lang="ru-RU" sz="1200" b="1" dirty="0"/>
        </a:p>
      </dgm:t>
    </dgm:pt>
    <dgm:pt modelId="{E1BCA9B7-5AFA-4FB0-B063-EC15FED39B05}" type="parTrans" cxnId="{B54C677C-9FA7-44D6-95CF-80AEFBBE0590}">
      <dgm:prSet/>
      <dgm:spPr/>
      <dgm:t>
        <a:bodyPr/>
        <a:lstStyle/>
        <a:p>
          <a:endParaRPr lang="ru-RU"/>
        </a:p>
      </dgm:t>
    </dgm:pt>
    <dgm:pt modelId="{81C3EAA8-E7F5-4C93-856D-90227919F98C}" type="sibTrans" cxnId="{B54C677C-9FA7-44D6-95CF-80AEFBBE0590}">
      <dgm:prSet/>
      <dgm:spPr/>
      <dgm:t>
        <a:bodyPr/>
        <a:lstStyle/>
        <a:p>
          <a:endParaRPr lang="ru-RU"/>
        </a:p>
      </dgm:t>
    </dgm:pt>
    <dgm:pt modelId="{4EC47964-9D0F-40F3-A418-4EC2CB99AFCA}" type="pres">
      <dgm:prSet presAssocID="{D6AE2C10-D788-4BB6-A8FE-AA764C4F5BB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29E3EC-36F8-4DC7-8303-AC7A9EE392C3}" type="pres">
      <dgm:prSet presAssocID="{D491FAFD-E2A4-40B9-A23B-5AE9931E7A7E}" presName="composite" presStyleCnt="0"/>
      <dgm:spPr/>
    </dgm:pt>
    <dgm:pt modelId="{F0C3CFE4-0885-42A3-A04F-776145ACB35C}" type="pres">
      <dgm:prSet presAssocID="{D491FAFD-E2A4-40B9-A23B-5AE9931E7A7E}" presName="imgShp" presStyleLbl="fgImgPlace1" presStyleIdx="0" presStyleCnt="14"/>
      <dgm:spPr/>
    </dgm:pt>
    <dgm:pt modelId="{0798B961-29A9-4548-987C-9C3B93B6E4CD}" type="pres">
      <dgm:prSet presAssocID="{D491FAFD-E2A4-40B9-A23B-5AE9931E7A7E}" presName="txShp" presStyleLbl="node1" presStyleIdx="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ADD65D-B8FF-464A-B06C-9A68C36988F8}" type="pres">
      <dgm:prSet presAssocID="{F85D90ED-48B1-4347-BE77-629F929D9487}" presName="spacing" presStyleCnt="0"/>
      <dgm:spPr/>
    </dgm:pt>
    <dgm:pt modelId="{DB157F36-2607-4C58-86BC-09656B10DDF8}" type="pres">
      <dgm:prSet presAssocID="{EE3B5F00-3436-4D60-B226-0E9C84988D85}" presName="composite" presStyleCnt="0"/>
      <dgm:spPr/>
    </dgm:pt>
    <dgm:pt modelId="{F20D4F5C-BAD3-4085-8D49-ED52A7B615D1}" type="pres">
      <dgm:prSet presAssocID="{EE3B5F00-3436-4D60-B226-0E9C84988D85}" presName="imgShp" presStyleLbl="fgImgPlace1" presStyleIdx="1" presStyleCnt="14"/>
      <dgm:spPr/>
    </dgm:pt>
    <dgm:pt modelId="{7A6AE9C2-9F43-4C87-83DB-49547618D175}" type="pres">
      <dgm:prSet presAssocID="{EE3B5F00-3436-4D60-B226-0E9C84988D85}" presName="txShp" presStyleLbl="node1" presStyleIdx="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983E4C-0CEF-4F51-8333-9A5122A04FAE}" type="pres">
      <dgm:prSet presAssocID="{BDBCC416-FE70-4D37-B23C-6C62B5E7EFAE}" presName="spacing" presStyleCnt="0"/>
      <dgm:spPr/>
    </dgm:pt>
    <dgm:pt modelId="{D8F41830-FACD-434A-BB21-D7771E0AB02F}" type="pres">
      <dgm:prSet presAssocID="{9CE11303-071D-4214-A5FA-D68E9D133302}" presName="composite" presStyleCnt="0"/>
      <dgm:spPr/>
    </dgm:pt>
    <dgm:pt modelId="{E0903519-8422-4DF1-BE1D-228EF868AA31}" type="pres">
      <dgm:prSet presAssocID="{9CE11303-071D-4214-A5FA-D68E9D133302}" presName="imgShp" presStyleLbl="fgImgPlace1" presStyleIdx="2" presStyleCnt="14"/>
      <dgm:spPr/>
    </dgm:pt>
    <dgm:pt modelId="{D1B30365-DD10-40AE-93A5-2247981B26B7}" type="pres">
      <dgm:prSet presAssocID="{9CE11303-071D-4214-A5FA-D68E9D133302}" presName="txShp" presStyleLbl="node1" presStyleIdx="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43A41F-1F00-46B8-BA44-7889C67A53DE}" type="pres">
      <dgm:prSet presAssocID="{E29C4664-6263-488F-B18C-D87703BF224A}" presName="spacing" presStyleCnt="0"/>
      <dgm:spPr/>
    </dgm:pt>
    <dgm:pt modelId="{E6035E37-0428-48AA-90B6-A86D5A3CA1FE}" type="pres">
      <dgm:prSet presAssocID="{7CA6F344-E9AC-4688-9A0C-C94C88276772}" presName="composite" presStyleCnt="0"/>
      <dgm:spPr/>
    </dgm:pt>
    <dgm:pt modelId="{9961A1BC-B51A-4E5D-BEF5-A51D707B8D40}" type="pres">
      <dgm:prSet presAssocID="{7CA6F344-E9AC-4688-9A0C-C94C88276772}" presName="imgShp" presStyleLbl="fgImgPlace1" presStyleIdx="3" presStyleCnt="14"/>
      <dgm:spPr/>
    </dgm:pt>
    <dgm:pt modelId="{481CEB9D-CA8D-4554-BEF1-17843964C50B}" type="pres">
      <dgm:prSet presAssocID="{7CA6F344-E9AC-4688-9A0C-C94C88276772}" presName="txShp" presStyleLbl="node1" presStyleIdx="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F3C308-B4B2-457C-97AC-733B45D491F1}" type="pres">
      <dgm:prSet presAssocID="{194E22CA-5C86-45B3-B9B0-2915F5843F38}" presName="spacing" presStyleCnt="0"/>
      <dgm:spPr/>
    </dgm:pt>
    <dgm:pt modelId="{21951ED7-70F2-4672-B0CF-4F4F368659A1}" type="pres">
      <dgm:prSet presAssocID="{24946E04-7DB7-45F6-9844-7D096C72E2AA}" presName="composite" presStyleCnt="0"/>
      <dgm:spPr/>
    </dgm:pt>
    <dgm:pt modelId="{85AAD498-B497-4015-A4E2-84195CCE7D88}" type="pres">
      <dgm:prSet presAssocID="{24946E04-7DB7-45F6-9844-7D096C72E2AA}" presName="imgShp" presStyleLbl="fgImgPlace1" presStyleIdx="4" presStyleCnt="14"/>
      <dgm:spPr/>
    </dgm:pt>
    <dgm:pt modelId="{CF1F3B0C-6A37-422F-9588-6625A4A42A77}" type="pres">
      <dgm:prSet presAssocID="{24946E04-7DB7-45F6-9844-7D096C72E2AA}" presName="txShp" presStyleLbl="node1" presStyleIdx="4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67A10-5D27-4178-A93E-C7A40EC604F8}" type="pres">
      <dgm:prSet presAssocID="{EB1A9C66-651C-4DE2-BC5F-C7B4D651A6C7}" presName="spacing" presStyleCnt="0"/>
      <dgm:spPr/>
    </dgm:pt>
    <dgm:pt modelId="{E2D4C870-479E-4CB0-A4C1-93DB98C8EA9B}" type="pres">
      <dgm:prSet presAssocID="{DEABAE2F-93DA-4EC2-B30F-E8DBA4FD865A}" presName="composite" presStyleCnt="0"/>
      <dgm:spPr/>
    </dgm:pt>
    <dgm:pt modelId="{BA8151B8-C25A-433C-BC0F-7F05FDE73D25}" type="pres">
      <dgm:prSet presAssocID="{DEABAE2F-93DA-4EC2-B30F-E8DBA4FD865A}" presName="imgShp" presStyleLbl="fgImgPlace1" presStyleIdx="5" presStyleCnt="14"/>
      <dgm:spPr/>
    </dgm:pt>
    <dgm:pt modelId="{7AC74A48-EFF0-4BB6-A394-7986DAD23CFC}" type="pres">
      <dgm:prSet presAssocID="{DEABAE2F-93DA-4EC2-B30F-E8DBA4FD865A}" presName="txShp" presStyleLbl="node1" presStyleIdx="5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7008B7-EC63-4E72-8CD1-CB1EA1CDA162}" type="pres">
      <dgm:prSet presAssocID="{327AA01C-92DE-4D9E-9EE5-88494CDEC57C}" presName="spacing" presStyleCnt="0"/>
      <dgm:spPr/>
    </dgm:pt>
    <dgm:pt modelId="{22A8F959-C454-4B67-B7CF-DF66B2E2E429}" type="pres">
      <dgm:prSet presAssocID="{D2C14B12-2DB5-4C37-BE4E-56FE2D8208C5}" presName="composite" presStyleCnt="0"/>
      <dgm:spPr/>
    </dgm:pt>
    <dgm:pt modelId="{EF4B8358-1442-4ABE-BA96-3B73EB9521F8}" type="pres">
      <dgm:prSet presAssocID="{D2C14B12-2DB5-4C37-BE4E-56FE2D8208C5}" presName="imgShp" presStyleLbl="fgImgPlace1" presStyleIdx="6" presStyleCnt="14"/>
      <dgm:spPr/>
    </dgm:pt>
    <dgm:pt modelId="{CAFB8A70-BB0A-4C69-8DBB-B822B809EB43}" type="pres">
      <dgm:prSet presAssocID="{D2C14B12-2DB5-4C37-BE4E-56FE2D8208C5}" presName="txShp" presStyleLbl="node1" presStyleIdx="6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082D1-BA7F-4719-800C-C423E2698EB1}" type="pres">
      <dgm:prSet presAssocID="{0A98CF39-DD8D-454B-BABF-0507EA5DFA54}" presName="spacing" presStyleCnt="0"/>
      <dgm:spPr/>
    </dgm:pt>
    <dgm:pt modelId="{0622673F-3239-49BD-BB8E-8327622F7BD7}" type="pres">
      <dgm:prSet presAssocID="{42014F82-A9F2-4422-841A-EBFB8CB70A0B}" presName="composite" presStyleCnt="0"/>
      <dgm:spPr/>
    </dgm:pt>
    <dgm:pt modelId="{81482B5E-D783-463E-8134-AF8AFDC81719}" type="pres">
      <dgm:prSet presAssocID="{42014F82-A9F2-4422-841A-EBFB8CB70A0B}" presName="imgShp" presStyleLbl="fgImgPlace1" presStyleIdx="7" presStyleCnt="14"/>
      <dgm:spPr/>
    </dgm:pt>
    <dgm:pt modelId="{115F5D90-5F22-4131-A817-8FBD5BE36FFB}" type="pres">
      <dgm:prSet presAssocID="{42014F82-A9F2-4422-841A-EBFB8CB70A0B}" presName="txShp" presStyleLbl="node1" presStyleIdx="7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35721-60C0-48A9-82B5-EAE678EA543C}" type="pres">
      <dgm:prSet presAssocID="{1B1C5696-7E08-4D70-80FA-391413519580}" presName="spacing" presStyleCnt="0"/>
      <dgm:spPr/>
    </dgm:pt>
    <dgm:pt modelId="{AE9394A3-B4A7-4CEC-BC35-8DF2CA98409D}" type="pres">
      <dgm:prSet presAssocID="{553631EF-2633-494E-8567-4DB3A16A5A7E}" presName="composite" presStyleCnt="0"/>
      <dgm:spPr/>
    </dgm:pt>
    <dgm:pt modelId="{BD4B5C86-FD21-4595-85E7-29473041D184}" type="pres">
      <dgm:prSet presAssocID="{553631EF-2633-494E-8567-4DB3A16A5A7E}" presName="imgShp" presStyleLbl="fgImgPlace1" presStyleIdx="8" presStyleCnt="14"/>
      <dgm:spPr/>
    </dgm:pt>
    <dgm:pt modelId="{A5DED88D-9AF2-4954-A49F-8A41B92EDD9C}" type="pres">
      <dgm:prSet presAssocID="{553631EF-2633-494E-8567-4DB3A16A5A7E}" presName="txShp" presStyleLbl="node1" presStyleIdx="8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A671E7-5F19-4E72-8AD4-C105D57EFB10}" type="pres">
      <dgm:prSet presAssocID="{26A4AE88-B47B-44E4-892A-73F9454403B1}" presName="spacing" presStyleCnt="0"/>
      <dgm:spPr/>
    </dgm:pt>
    <dgm:pt modelId="{3D669F6F-118C-4082-81AF-2A9C658669BA}" type="pres">
      <dgm:prSet presAssocID="{33853449-412D-499F-93A7-B11DDEBFDF1D}" presName="composite" presStyleCnt="0"/>
      <dgm:spPr/>
    </dgm:pt>
    <dgm:pt modelId="{18718381-824A-4071-9CEE-088DBD60DBA3}" type="pres">
      <dgm:prSet presAssocID="{33853449-412D-499F-93A7-B11DDEBFDF1D}" presName="imgShp" presStyleLbl="fgImgPlace1" presStyleIdx="9" presStyleCnt="14"/>
      <dgm:spPr/>
    </dgm:pt>
    <dgm:pt modelId="{E54E9266-56B3-467D-AE0A-89781DFBCFE6}" type="pres">
      <dgm:prSet presAssocID="{33853449-412D-499F-93A7-B11DDEBFDF1D}" presName="txShp" presStyleLbl="node1" presStyleIdx="9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F727F5-126A-4122-BF94-F83ABE49BAA4}" type="pres">
      <dgm:prSet presAssocID="{E40119E9-093E-420B-89AC-A5857E9ACC00}" presName="spacing" presStyleCnt="0"/>
      <dgm:spPr/>
    </dgm:pt>
    <dgm:pt modelId="{C6BA4D35-866F-4424-A272-5D78BB6C5F05}" type="pres">
      <dgm:prSet presAssocID="{C937E34A-C40C-4593-9BD8-5DD23260D8F1}" presName="composite" presStyleCnt="0"/>
      <dgm:spPr/>
    </dgm:pt>
    <dgm:pt modelId="{A07DBEEE-7635-42CE-9C8A-6E1F3EB93850}" type="pres">
      <dgm:prSet presAssocID="{C937E34A-C40C-4593-9BD8-5DD23260D8F1}" presName="imgShp" presStyleLbl="fgImgPlace1" presStyleIdx="10" presStyleCnt="14"/>
      <dgm:spPr/>
    </dgm:pt>
    <dgm:pt modelId="{3D5693F0-6795-4632-A63A-DA72C5385A32}" type="pres">
      <dgm:prSet presAssocID="{C937E34A-C40C-4593-9BD8-5DD23260D8F1}" presName="txShp" presStyleLbl="node1" presStyleIdx="1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E82A7-F6CA-405E-9CAC-EE51AA49FE1D}" type="pres">
      <dgm:prSet presAssocID="{75A6FD7B-2562-4015-A274-0779AF2C2F5A}" presName="spacing" presStyleCnt="0"/>
      <dgm:spPr/>
    </dgm:pt>
    <dgm:pt modelId="{8B2E5212-32D6-42E3-894D-33032F2C20BA}" type="pres">
      <dgm:prSet presAssocID="{84201957-8F01-4721-AD8E-24D42EFD9294}" presName="composite" presStyleCnt="0"/>
      <dgm:spPr/>
    </dgm:pt>
    <dgm:pt modelId="{7BD34B8B-A7F8-4900-8AAB-2309E61607B9}" type="pres">
      <dgm:prSet presAssocID="{84201957-8F01-4721-AD8E-24D42EFD9294}" presName="imgShp" presStyleLbl="fgImgPlace1" presStyleIdx="11" presStyleCnt="14"/>
      <dgm:spPr/>
    </dgm:pt>
    <dgm:pt modelId="{C92CD660-6783-4E90-BCB6-6BEC31ED2B68}" type="pres">
      <dgm:prSet presAssocID="{84201957-8F01-4721-AD8E-24D42EFD9294}" presName="txShp" presStyleLbl="node1" presStyleIdx="1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71976-B9EE-4EF1-A53B-979EA479E62B}" type="pres">
      <dgm:prSet presAssocID="{A6601AF1-C86B-49F0-AA14-23E297E7A70F}" presName="spacing" presStyleCnt="0"/>
      <dgm:spPr/>
    </dgm:pt>
    <dgm:pt modelId="{22760A64-6CE8-4467-BEE7-9BD550CC3F83}" type="pres">
      <dgm:prSet presAssocID="{1A137081-8FE1-48F4-8DAE-CEB1426F3722}" presName="composite" presStyleCnt="0"/>
      <dgm:spPr/>
    </dgm:pt>
    <dgm:pt modelId="{2F47983D-027A-4895-AADD-78D77A46EB60}" type="pres">
      <dgm:prSet presAssocID="{1A137081-8FE1-48F4-8DAE-CEB1426F3722}" presName="imgShp" presStyleLbl="fgImgPlace1" presStyleIdx="12" presStyleCnt="14"/>
      <dgm:spPr/>
    </dgm:pt>
    <dgm:pt modelId="{535CC4B9-224D-4451-BC7B-EE1BF2401867}" type="pres">
      <dgm:prSet presAssocID="{1A137081-8FE1-48F4-8DAE-CEB1426F3722}" presName="txShp" presStyleLbl="node1" presStyleIdx="1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78296-418D-464D-A61C-74DFBD487278}" type="pres">
      <dgm:prSet presAssocID="{BC69708D-12C5-427E-BA93-4891044413EC}" presName="spacing" presStyleCnt="0"/>
      <dgm:spPr/>
    </dgm:pt>
    <dgm:pt modelId="{2798AEE2-AFA3-4942-8EE8-AE5E6DDE2E13}" type="pres">
      <dgm:prSet presAssocID="{25A964F1-080B-480C-BD5C-B1FEBF87C78F}" presName="composite" presStyleCnt="0"/>
      <dgm:spPr/>
    </dgm:pt>
    <dgm:pt modelId="{E7D63FE9-5BF9-405D-8238-C9C1831795D4}" type="pres">
      <dgm:prSet presAssocID="{25A964F1-080B-480C-BD5C-B1FEBF87C78F}" presName="imgShp" presStyleLbl="fgImgPlace1" presStyleIdx="13" presStyleCnt="14"/>
      <dgm:spPr/>
    </dgm:pt>
    <dgm:pt modelId="{2CB6246D-4C78-423F-885A-D5BE8E634C23}" type="pres">
      <dgm:prSet presAssocID="{25A964F1-080B-480C-BD5C-B1FEBF87C78F}" presName="txShp" presStyleLbl="node1" presStyleIdx="1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BF3EA4-5966-464F-9800-A12E7DB0D588}" srcId="{D6AE2C10-D788-4BB6-A8FE-AA764C4F5BB0}" destId="{DEABAE2F-93DA-4EC2-B30F-E8DBA4FD865A}" srcOrd="5" destOrd="0" parTransId="{99B7B8C8-C2D2-438D-A7EB-7A183477E67E}" sibTransId="{327AA01C-92DE-4D9E-9EE5-88494CDEC57C}"/>
    <dgm:cxn modelId="{DF46EECE-5182-4884-B48D-A33A80AE558F}" srcId="{D6AE2C10-D788-4BB6-A8FE-AA764C4F5BB0}" destId="{7CA6F344-E9AC-4688-9A0C-C94C88276772}" srcOrd="3" destOrd="0" parTransId="{7E9411C7-7DE3-4C23-B855-DCEA05207CF0}" sibTransId="{194E22CA-5C86-45B3-B9B0-2915F5843F38}"/>
    <dgm:cxn modelId="{B0122BDF-6E82-458F-9B68-91D21869804E}" srcId="{D6AE2C10-D788-4BB6-A8FE-AA764C4F5BB0}" destId="{D2C14B12-2DB5-4C37-BE4E-56FE2D8208C5}" srcOrd="6" destOrd="0" parTransId="{3D58BD0D-D999-4215-B586-3688030990CC}" sibTransId="{0A98CF39-DD8D-454B-BABF-0507EA5DFA54}"/>
    <dgm:cxn modelId="{6424D205-F62A-497D-A307-1EE69C1FCC0C}" type="presOf" srcId="{24946E04-7DB7-45F6-9844-7D096C72E2AA}" destId="{CF1F3B0C-6A37-422F-9588-6625A4A42A77}" srcOrd="0" destOrd="0" presId="urn:microsoft.com/office/officeart/2005/8/layout/vList3"/>
    <dgm:cxn modelId="{9B07E1B3-6367-4EF3-AEA1-DC8BB24F4E74}" type="presOf" srcId="{9CE11303-071D-4214-A5FA-D68E9D133302}" destId="{D1B30365-DD10-40AE-93A5-2247981B26B7}" srcOrd="0" destOrd="0" presId="urn:microsoft.com/office/officeart/2005/8/layout/vList3"/>
    <dgm:cxn modelId="{6E7E8820-4599-417A-843A-7FB48ED22C98}" type="presOf" srcId="{25A964F1-080B-480C-BD5C-B1FEBF87C78F}" destId="{2CB6246D-4C78-423F-885A-D5BE8E634C23}" srcOrd="0" destOrd="0" presId="urn:microsoft.com/office/officeart/2005/8/layout/vList3"/>
    <dgm:cxn modelId="{FBEAD4DA-A1E4-4A2C-AFEC-639D95371838}" type="presOf" srcId="{1A137081-8FE1-48F4-8DAE-CEB1426F3722}" destId="{535CC4B9-224D-4451-BC7B-EE1BF2401867}" srcOrd="0" destOrd="0" presId="urn:microsoft.com/office/officeart/2005/8/layout/vList3"/>
    <dgm:cxn modelId="{C7309EDD-780B-47A0-859A-98F8DC827A66}" srcId="{D6AE2C10-D788-4BB6-A8FE-AA764C4F5BB0}" destId="{9CE11303-071D-4214-A5FA-D68E9D133302}" srcOrd="2" destOrd="0" parTransId="{03BA3E2F-C992-4C71-865F-0B9414FAA908}" sibTransId="{E29C4664-6263-488F-B18C-D87703BF224A}"/>
    <dgm:cxn modelId="{DDDBBCE6-8016-441B-AF5F-322C1B817E93}" srcId="{D6AE2C10-D788-4BB6-A8FE-AA764C4F5BB0}" destId="{1A137081-8FE1-48F4-8DAE-CEB1426F3722}" srcOrd="12" destOrd="0" parTransId="{973715F0-5B5B-4A40-8645-FEC831000F9F}" sibTransId="{BC69708D-12C5-427E-BA93-4891044413EC}"/>
    <dgm:cxn modelId="{0AC23F0F-8ADC-4321-B635-87D6C2E1195C}" type="presOf" srcId="{EE3B5F00-3436-4D60-B226-0E9C84988D85}" destId="{7A6AE9C2-9F43-4C87-83DB-49547618D175}" srcOrd="0" destOrd="0" presId="urn:microsoft.com/office/officeart/2005/8/layout/vList3"/>
    <dgm:cxn modelId="{1487B4C4-FE5F-420B-8AE8-9C8B01CDE8E7}" srcId="{D6AE2C10-D788-4BB6-A8FE-AA764C4F5BB0}" destId="{EE3B5F00-3436-4D60-B226-0E9C84988D85}" srcOrd="1" destOrd="0" parTransId="{388C5570-1BFA-4E24-A26F-51463F7BBE03}" sibTransId="{BDBCC416-FE70-4D37-B23C-6C62B5E7EFAE}"/>
    <dgm:cxn modelId="{8DF54B5A-DABC-4454-9A3A-20423174AD7A}" srcId="{D6AE2C10-D788-4BB6-A8FE-AA764C4F5BB0}" destId="{33853449-412D-499F-93A7-B11DDEBFDF1D}" srcOrd="9" destOrd="0" parTransId="{513195D3-7BEB-4966-87A3-FD956FE32BD5}" sibTransId="{E40119E9-093E-420B-89AC-A5857E9ACC00}"/>
    <dgm:cxn modelId="{7792C795-9E55-4AE0-8059-155674405490}" srcId="{D6AE2C10-D788-4BB6-A8FE-AA764C4F5BB0}" destId="{84201957-8F01-4721-AD8E-24D42EFD9294}" srcOrd="11" destOrd="0" parTransId="{E1BB6DBE-675F-4080-AF2E-AAB771B2BF72}" sibTransId="{A6601AF1-C86B-49F0-AA14-23E297E7A70F}"/>
    <dgm:cxn modelId="{F5805509-3516-4AFE-88E2-E91D453D3F00}" type="presOf" srcId="{84201957-8F01-4721-AD8E-24D42EFD9294}" destId="{C92CD660-6783-4E90-BCB6-6BEC31ED2B68}" srcOrd="0" destOrd="0" presId="urn:microsoft.com/office/officeart/2005/8/layout/vList3"/>
    <dgm:cxn modelId="{29680E38-FC19-45A6-970B-72DB781372B0}" srcId="{D6AE2C10-D788-4BB6-A8FE-AA764C4F5BB0}" destId="{C937E34A-C40C-4593-9BD8-5DD23260D8F1}" srcOrd="10" destOrd="0" parTransId="{CD4C8965-A9E2-4D89-865C-1200C4916301}" sibTransId="{75A6FD7B-2562-4015-A274-0779AF2C2F5A}"/>
    <dgm:cxn modelId="{A4ED86ED-8371-4166-8762-73C1A13AE794}" type="presOf" srcId="{7CA6F344-E9AC-4688-9A0C-C94C88276772}" destId="{481CEB9D-CA8D-4554-BEF1-17843964C50B}" srcOrd="0" destOrd="0" presId="urn:microsoft.com/office/officeart/2005/8/layout/vList3"/>
    <dgm:cxn modelId="{6999FB97-DD3C-4B91-9600-46EDEC35BF29}" type="presOf" srcId="{553631EF-2633-494E-8567-4DB3A16A5A7E}" destId="{A5DED88D-9AF2-4954-A49F-8A41B92EDD9C}" srcOrd="0" destOrd="0" presId="urn:microsoft.com/office/officeart/2005/8/layout/vList3"/>
    <dgm:cxn modelId="{97E2D427-D292-40E5-B640-CCDAE4B1012B}" type="presOf" srcId="{D6AE2C10-D788-4BB6-A8FE-AA764C4F5BB0}" destId="{4EC47964-9D0F-40F3-A418-4EC2CB99AFCA}" srcOrd="0" destOrd="0" presId="urn:microsoft.com/office/officeart/2005/8/layout/vList3"/>
    <dgm:cxn modelId="{428DC033-142B-48EF-BCAC-E5E9BB251DA8}" type="presOf" srcId="{D491FAFD-E2A4-40B9-A23B-5AE9931E7A7E}" destId="{0798B961-29A9-4548-987C-9C3B93B6E4CD}" srcOrd="0" destOrd="0" presId="urn:microsoft.com/office/officeart/2005/8/layout/vList3"/>
    <dgm:cxn modelId="{D866F7ED-CA4F-4DF9-85C4-45D747DA1BF4}" srcId="{D6AE2C10-D788-4BB6-A8FE-AA764C4F5BB0}" destId="{553631EF-2633-494E-8567-4DB3A16A5A7E}" srcOrd="8" destOrd="0" parTransId="{2F79D994-36C1-4B18-8135-7E83D9AAB1A7}" sibTransId="{26A4AE88-B47B-44E4-892A-73F9454403B1}"/>
    <dgm:cxn modelId="{17ACADB1-B44E-436C-8FAF-2B22E6241A25}" type="presOf" srcId="{33853449-412D-499F-93A7-B11DDEBFDF1D}" destId="{E54E9266-56B3-467D-AE0A-89781DFBCFE6}" srcOrd="0" destOrd="0" presId="urn:microsoft.com/office/officeart/2005/8/layout/vList3"/>
    <dgm:cxn modelId="{5673948F-8E94-4CE4-9F54-32EFA4B2E612}" srcId="{D6AE2C10-D788-4BB6-A8FE-AA764C4F5BB0}" destId="{D491FAFD-E2A4-40B9-A23B-5AE9931E7A7E}" srcOrd="0" destOrd="0" parTransId="{58316183-7E21-4CAA-8E99-6DA9C1B4D14C}" sibTransId="{F85D90ED-48B1-4347-BE77-629F929D9487}"/>
    <dgm:cxn modelId="{459CBC4B-D380-4FB6-8A60-9BC5F8E5CFE0}" srcId="{D6AE2C10-D788-4BB6-A8FE-AA764C4F5BB0}" destId="{24946E04-7DB7-45F6-9844-7D096C72E2AA}" srcOrd="4" destOrd="0" parTransId="{88D74B5A-C67B-4ECD-AFF3-FBB13FB8C5C2}" sibTransId="{EB1A9C66-651C-4DE2-BC5F-C7B4D651A6C7}"/>
    <dgm:cxn modelId="{AFDDE607-027E-4586-9928-A117A62E6356}" srcId="{D6AE2C10-D788-4BB6-A8FE-AA764C4F5BB0}" destId="{42014F82-A9F2-4422-841A-EBFB8CB70A0B}" srcOrd="7" destOrd="0" parTransId="{25C90118-420D-4FE9-8FA6-E4D74116AF31}" sibTransId="{1B1C5696-7E08-4D70-80FA-391413519580}"/>
    <dgm:cxn modelId="{7798F97E-D0D4-4124-B29F-2F1282653B32}" type="presOf" srcId="{DEABAE2F-93DA-4EC2-B30F-E8DBA4FD865A}" destId="{7AC74A48-EFF0-4BB6-A394-7986DAD23CFC}" srcOrd="0" destOrd="0" presId="urn:microsoft.com/office/officeart/2005/8/layout/vList3"/>
    <dgm:cxn modelId="{ED2EA1C0-42CC-4C89-B4C6-090B203B48F8}" type="presOf" srcId="{D2C14B12-2DB5-4C37-BE4E-56FE2D8208C5}" destId="{CAFB8A70-BB0A-4C69-8DBB-B822B809EB43}" srcOrd="0" destOrd="0" presId="urn:microsoft.com/office/officeart/2005/8/layout/vList3"/>
    <dgm:cxn modelId="{78A5BE59-E87D-4D0B-9E37-A8E0759BAF22}" type="presOf" srcId="{42014F82-A9F2-4422-841A-EBFB8CB70A0B}" destId="{115F5D90-5F22-4131-A817-8FBD5BE36FFB}" srcOrd="0" destOrd="0" presId="urn:microsoft.com/office/officeart/2005/8/layout/vList3"/>
    <dgm:cxn modelId="{B54C677C-9FA7-44D6-95CF-80AEFBBE0590}" srcId="{D6AE2C10-D788-4BB6-A8FE-AA764C4F5BB0}" destId="{25A964F1-080B-480C-BD5C-B1FEBF87C78F}" srcOrd="13" destOrd="0" parTransId="{E1BCA9B7-5AFA-4FB0-B063-EC15FED39B05}" sibTransId="{81C3EAA8-E7F5-4C93-856D-90227919F98C}"/>
    <dgm:cxn modelId="{2B2C60EC-9CC9-4FF9-86B6-74A843739825}" type="presOf" srcId="{C937E34A-C40C-4593-9BD8-5DD23260D8F1}" destId="{3D5693F0-6795-4632-A63A-DA72C5385A32}" srcOrd="0" destOrd="0" presId="urn:microsoft.com/office/officeart/2005/8/layout/vList3"/>
    <dgm:cxn modelId="{23C4522C-0C32-47E0-9FE4-4E884FBAC553}" type="presParOf" srcId="{4EC47964-9D0F-40F3-A418-4EC2CB99AFCA}" destId="{1929E3EC-36F8-4DC7-8303-AC7A9EE392C3}" srcOrd="0" destOrd="0" presId="urn:microsoft.com/office/officeart/2005/8/layout/vList3"/>
    <dgm:cxn modelId="{B7929A87-0572-4E4C-8945-D0569468D260}" type="presParOf" srcId="{1929E3EC-36F8-4DC7-8303-AC7A9EE392C3}" destId="{F0C3CFE4-0885-42A3-A04F-776145ACB35C}" srcOrd="0" destOrd="0" presId="urn:microsoft.com/office/officeart/2005/8/layout/vList3"/>
    <dgm:cxn modelId="{97130B96-3E72-4AA0-B6A5-0E3A35CE8E07}" type="presParOf" srcId="{1929E3EC-36F8-4DC7-8303-AC7A9EE392C3}" destId="{0798B961-29A9-4548-987C-9C3B93B6E4CD}" srcOrd="1" destOrd="0" presId="urn:microsoft.com/office/officeart/2005/8/layout/vList3"/>
    <dgm:cxn modelId="{093C78AD-0D48-4A3F-BF36-7869DAB4CADF}" type="presParOf" srcId="{4EC47964-9D0F-40F3-A418-4EC2CB99AFCA}" destId="{EEADD65D-B8FF-464A-B06C-9A68C36988F8}" srcOrd="1" destOrd="0" presId="urn:microsoft.com/office/officeart/2005/8/layout/vList3"/>
    <dgm:cxn modelId="{0A484DDC-6262-4659-80D6-4D6707F5E7E2}" type="presParOf" srcId="{4EC47964-9D0F-40F3-A418-4EC2CB99AFCA}" destId="{DB157F36-2607-4C58-86BC-09656B10DDF8}" srcOrd="2" destOrd="0" presId="urn:microsoft.com/office/officeart/2005/8/layout/vList3"/>
    <dgm:cxn modelId="{0AEE538F-C73F-4AE6-8DE4-BF95B45A538A}" type="presParOf" srcId="{DB157F36-2607-4C58-86BC-09656B10DDF8}" destId="{F20D4F5C-BAD3-4085-8D49-ED52A7B615D1}" srcOrd="0" destOrd="0" presId="urn:microsoft.com/office/officeart/2005/8/layout/vList3"/>
    <dgm:cxn modelId="{4BA58D38-020B-4BA3-A0F9-00DA3E759A24}" type="presParOf" srcId="{DB157F36-2607-4C58-86BC-09656B10DDF8}" destId="{7A6AE9C2-9F43-4C87-83DB-49547618D175}" srcOrd="1" destOrd="0" presId="urn:microsoft.com/office/officeart/2005/8/layout/vList3"/>
    <dgm:cxn modelId="{B5B365BF-54DC-4B2F-9B44-C1862A17BEE1}" type="presParOf" srcId="{4EC47964-9D0F-40F3-A418-4EC2CB99AFCA}" destId="{87983E4C-0CEF-4F51-8333-9A5122A04FAE}" srcOrd="3" destOrd="0" presId="urn:microsoft.com/office/officeart/2005/8/layout/vList3"/>
    <dgm:cxn modelId="{D1135F91-66FD-45AD-AC31-EFB911295921}" type="presParOf" srcId="{4EC47964-9D0F-40F3-A418-4EC2CB99AFCA}" destId="{D8F41830-FACD-434A-BB21-D7771E0AB02F}" srcOrd="4" destOrd="0" presId="urn:microsoft.com/office/officeart/2005/8/layout/vList3"/>
    <dgm:cxn modelId="{277095FC-FFD4-42BE-BA32-D0DE2AD30CFB}" type="presParOf" srcId="{D8F41830-FACD-434A-BB21-D7771E0AB02F}" destId="{E0903519-8422-4DF1-BE1D-228EF868AA31}" srcOrd="0" destOrd="0" presId="urn:microsoft.com/office/officeart/2005/8/layout/vList3"/>
    <dgm:cxn modelId="{585799A5-FAAC-4859-8CCD-6B7869B95D74}" type="presParOf" srcId="{D8F41830-FACD-434A-BB21-D7771E0AB02F}" destId="{D1B30365-DD10-40AE-93A5-2247981B26B7}" srcOrd="1" destOrd="0" presId="urn:microsoft.com/office/officeart/2005/8/layout/vList3"/>
    <dgm:cxn modelId="{B98035DC-5EE1-4A6E-B8A5-14BD895E07C5}" type="presParOf" srcId="{4EC47964-9D0F-40F3-A418-4EC2CB99AFCA}" destId="{7043A41F-1F00-46B8-BA44-7889C67A53DE}" srcOrd="5" destOrd="0" presId="urn:microsoft.com/office/officeart/2005/8/layout/vList3"/>
    <dgm:cxn modelId="{67FC722E-B4A7-46B1-A44E-987D9C3B9CA4}" type="presParOf" srcId="{4EC47964-9D0F-40F3-A418-4EC2CB99AFCA}" destId="{E6035E37-0428-48AA-90B6-A86D5A3CA1FE}" srcOrd="6" destOrd="0" presId="urn:microsoft.com/office/officeart/2005/8/layout/vList3"/>
    <dgm:cxn modelId="{AF668DF6-9643-464E-8079-018538C37531}" type="presParOf" srcId="{E6035E37-0428-48AA-90B6-A86D5A3CA1FE}" destId="{9961A1BC-B51A-4E5D-BEF5-A51D707B8D40}" srcOrd="0" destOrd="0" presId="urn:microsoft.com/office/officeart/2005/8/layout/vList3"/>
    <dgm:cxn modelId="{9590F54A-A235-494E-835D-53C3D45B543D}" type="presParOf" srcId="{E6035E37-0428-48AA-90B6-A86D5A3CA1FE}" destId="{481CEB9D-CA8D-4554-BEF1-17843964C50B}" srcOrd="1" destOrd="0" presId="urn:microsoft.com/office/officeart/2005/8/layout/vList3"/>
    <dgm:cxn modelId="{37BCEC10-2F49-4915-992E-5B3185B60A33}" type="presParOf" srcId="{4EC47964-9D0F-40F3-A418-4EC2CB99AFCA}" destId="{45F3C308-B4B2-457C-97AC-733B45D491F1}" srcOrd="7" destOrd="0" presId="urn:microsoft.com/office/officeart/2005/8/layout/vList3"/>
    <dgm:cxn modelId="{946E0467-20B5-42F3-A1BF-6052B00B3850}" type="presParOf" srcId="{4EC47964-9D0F-40F3-A418-4EC2CB99AFCA}" destId="{21951ED7-70F2-4672-B0CF-4F4F368659A1}" srcOrd="8" destOrd="0" presId="urn:microsoft.com/office/officeart/2005/8/layout/vList3"/>
    <dgm:cxn modelId="{E160F783-37F1-4E1C-9EAF-9533A58A6BD3}" type="presParOf" srcId="{21951ED7-70F2-4672-B0CF-4F4F368659A1}" destId="{85AAD498-B497-4015-A4E2-84195CCE7D88}" srcOrd="0" destOrd="0" presId="urn:microsoft.com/office/officeart/2005/8/layout/vList3"/>
    <dgm:cxn modelId="{D11166EF-4A96-43BE-A2FF-C1CFEEBE876C}" type="presParOf" srcId="{21951ED7-70F2-4672-B0CF-4F4F368659A1}" destId="{CF1F3B0C-6A37-422F-9588-6625A4A42A77}" srcOrd="1" destOrd="0" presId="urn:microsoft.com/office/officeart/2005/8/layout/vList3"/>
    <dgm:cxn modelId="{DE477F10-25C8-4B7C-8760-8376640A5C16}" type="presParOf" srcId="{4EC47964-9D0F-40F3-A418-4EC2CB99AFCA}" destId="{69567A10-5D27-4178-A93E-C7A40EC604F8}" srcOrd="9" destOrd="0" presId="urn:microsoft.com/office/officeart/2005/8/layout/vList3"/>
    <dgm:cxn modelId="{B6747B28-F681-41AB-9737-AB9398897B49}" type="presParOf" srcId="{4EC47964-9D0F-40F3-A418-4EC2CB99AFCA}" destId="{E2D4C870-479E-4CB0-A4C1-93DB98C8EA9B}" srcOrd="10" destOrd="0" presId="urn:microsoft.com/office/officeart/2005/8/layout/vList3"/>
    <dgm:cxn modelId="{8899C3D6-BECC-4406-9C5F-A6F313D0EF62}" type="presParOf" srcId="{E2D4C870-479E-4CB0-A4C1-93DB98C8EA9B}" destId="{BA8151B8-C25A-433C-BC0F-7F05FDE73D25}" srcOrd="0" destOrd="0" presId="urn:microsoft.com/office/officeart/2005/8/layout/vList3"/>
    <dgm:cxn modelId="{497EDEFA-8F89-4ECA-A485-F7A3B4B67424}" type="presParOf" srcId="{E2D4C870-479E-4CB0-A4C1-93DB98C8EA9B}" destId="{7AC74A48-EFF0-4BB6-A394-7986DAD23CFC}" srcOrd="1" destOrd="0" presId="urn:microsoft.com/office/officeart/2005/8/layout/vList3"/>
    <dgm:cxn modelId="{D3357993-6005-476F-AEBD-06EC49ADB65D}" type="presParOf" srcId="{4EC47964-9D0F-40F3-A418-4EC2CB99AFCA}" destId="{5E7008B7-EC63-4E72-8CD1-CB1EA1CDA162}" srcOrd="11" destOrd="0" presId="urn:microsoft.com/office/officeart/2005/8/layout/vList3"/>
    <dgm:cxn modelId="{9DAFA84A-BA4D-41A0-AC4E-5B40CC81C32E}" type="presParOf" srcId="{4EC47964-9D0F-40F3-A418-4EC2CB99AFCA}" destId="{22A8F959-C454-4B67-B7CF-DF66B2E2E429}" srcOrd="12" destOrd="0" presId="urn:microsoft.com/office/officeart/2005/8/layout/vList3"/>
    <dgm:cxn modelId="{92B9E9C3-9EEC-4A66-8F5D-E6C98576B586}" type="presParOf" srcId="{22A8F959-C454-4B67-B7CF-DF66B2E2E429}" destId="{EF4B8358-1442-4ABE-BA96-3B73EB9521F8}" srcOrd="0" destOrd="0" presId="urn:microsoft.com/office/officeart/2005/8/layout/vList3"/>
    <dgm:cxn modelId="{EA82E814-FA28-4DE7-9392-D5DB15B6A51D}" type="presParOf" srcId="{22A8F959-C454-4B67-B7CF-DF66B2E2E429}" destId="{CAFB8A70-BB0A-4C69-8DBB-B822B809EB43}" srcOrd="1" destOrd="0" presId="urn:microsoft.com/office/officeart/2005/8/layout/vList3"/>
    <dgm:cxn modelId="{7541B9D5-50CB-4CC8-8918-0C2CD29D1A32}" type="presParOf" srcId="{4EC47964-9D0F-40F3-A418-4EC2CB99AFCA}" destId="{3D2082D1-BA7F-4719-800C-C423E2698EB1}" srcOrd="13" destOrd="0" presId="urn:microsoft.com/office/officeart/2005/8/layout/vList3"/>
    <dgm:cxn modelId="{DB4CA552-33D2-435A-A45C-50694867DC98}" type="presParOf" srcId="{4EC47964-9D0F-40F3-A418-4EC2CB99AFCA}" destId="{0622673F-3239-49BD-BB8E-8327622F7BD7}" srcOrd="14" destOrd="0" presId="urn:microsoft.com/office/officeart/2005/8/layout/vList3"/>
    <dgm:cxn modelId="{BAF7B1A2-3E3D-437C-B962-E31B8ABA4ACF}" type="presParOf" srcId="{0622673F-3239-49BD-BB8E-8327622F7BD7}" destId="{81482B5E-D783-463E-8134-AF8AFDC81719}" srcOrd="0" destOrd="0" presId="urn:microsoft.com/office/officeart/2005/8/layout/vList3"/>
    <dgm:cxn modelId="{D791032A-EE31-4184-A1CA-BC915FE26C02}" type="presParOf" srcId="{0622673F-3239-49BD-BB8E-8327622F7BD7}" destId="{115F5D90-5F22-4131-A817-8FBD5BE36FFB}" srcOrd="1" destOrd="0" presId="urn:microsoft.com/office/officeart/2005/8/layout/vList3"/>
    <dgm:cxn modelId="{D243324D-81A9-4ED7-BADF-6EA4D08017B0}" type="presParOf" srcId="{4EC47964-9D0F-40F3-A418-4EC2CB99AFCA}" destId="{DC135721-60C0-48A9-82B5-EAE678EA543C}" srcOrd="15" destOrd="0" presId="urn:microsoft.com/office/officeart/2005/8/layout/vList3"/>
    <dgm:cxn modelId="{C1EC2E0E-0902-433C-8534-5ACDF46E1655}" type="presParOf" srcId="{4EC47964-9D0F-40F3-A418-4EC2CB99AFCA}" destId="{AE9394A3-B4A7-4CEC-BC35-8DF2CA98409D}" srcOrd="16" destOrd="0" presId="urn:microsoft.com/office/officeart/2005/8/layout/vList3"/>
    <dgm:cxn modelId="{4834DD07-4B30-477D-829E-3D211B99DB78}" type="presParOf" srcId="{AE9394A3-B4A7-4CEC-BC35-8DF2CA98409D}" destId="{BD4B5C86-FD21-4595-85E7-29473041D184}" srcOrd="0" destOrd="0" presId="urn:microsoft.com/office/officeart/2005/8/layout/vList3"/>
    <dgm:cxn modelId="{C13B3F10-85FD-4499-A08C-F8CBC95510EB}" type="presParOf" srcId="{AE9394A3-B4A7-4CEC-BC35-8DF2CA98409D}" destId="{A5DED88D-9AF2-4954-A49F-8A41B92EDD9C}" srcOrd="1" destOrd="0" presId="urn:microsoft.com/office/officeart/2005/8/layout/vList3"/>
    <dgm:cxn modelId="{EB157255-CE56-49A2-A31F-221494E859E6}" type="presParOf" srcId="{4EC47964-9D0F-40F3-A418-4EC2CB99AFCA}" destId="{4BA671E7-5F19-4E72-8AD4-C105D57EFB10}" srcOrd="17" destOrd="0" presId="urn:microsoft.com/office/officeart/2005/8/layout/vList3"/>
    <dgm:cxn modelId="{5F3C42F1-4D0B-4F55-BC69-AA7D508711D3}" type="presParOf" srcId="{4EC47964-9D0F-40F3-A418-4EC2CB99AFCA}" destId="{3D669F6F-118C-4082-81AF-2A9C658669BA}" srcOrd="18" destOrd="0" presId="urn:microsoft.com/office/officeart/2005/8/layout/vList3"/>
    <dgm:cxn modelId="{37729A5A-7AF5-4F7B-99D8-0EF9D1F5DB9C}" type="presParOf" srcId="{3D669F6F-118C-4082-81AF-2A9C658669BA}" destId="{18718381-824A-4071-9CEE-088DBD60DBA3}" srcOrd="0" destOrd="0" presId="urn:microsoft.com/office/officeart/2005/8/layout/vList3"/>
    <dgm:cxn modelId="{D0963F18-B309-4D51-A707-0F97962C8AF6}" type="presParOf" srcId="{3D669F6F-118C-4082-81AF-2A9C658669BA}" destId="{E54E9266-56B3-467D-AE0A-89781DFBCFE6}" srcOrd="1" destOrd="0" presId="urn:microsoft.com/office/officeart/2005/8/layout/vList3"/>
    <dgm:cxn modelId="{C28CF510-1301-4011-B3ED-D23E9D8839E5}" type="presParOf" srcId="{4EC47964-9D0F-40F3-A418-4EC2CB99AFCA}" destId="{74F727F5-126A-4122-BF94-F83ABE49BAA4}" srcOrd="19" destOrd="0" presId="urn:microsoft.com/office/officeart/2005/8/layout/vList3"/>
    <dgm:cxn modelId="{4BD805FD-E899-49AA-85C9-EBD3B825D284}" type="presParOf" srcId="{4EC47964-9D0F-40F3-A418-4EC2CB99AFCA}" destId="{C6BA4D35-866F-4424-A272-5D78BB6C5F05}" srcOrd="20" destOrd="0" presId="urn:microsoft.com/office/officeart/2005/8/layout/vList3"/>
    <dgm:cxn modelId="{461CC489-5AB5-44CB-AABA-E5E21F53543F}" type="presParOf" srcId="{C6BA4D35-866F-4424-A272-5D78BB6C5F05}" destId="{A07DBEEE-7635-42CE-9C8A-6E1F3EB93850}" srcOrd="0" destOrd="0" presId="urn:microsoft.com/office/officeart/2005/8/layout/vList3"/>
    <dgm:cxn modelId="{12550E12-2518-4D77-A727-8CF64CC7186B}" type="presParOf" srcId="{C6BA4D35-866F-4424-A272-5D78BB6C5F05}" destId="{3D5693F0-6795-4632-A63A-DA72C5385A32}" srcOrd="1" destOrd="0" presId="urn:microsoft.com/office/officeart/2005/8/layout/vList3"/>
    <dgm:cxn modelId="{CD6E7290-79FC-4AAA-A575-186F25A40546}" type="presParOf" srcId="{4EC47964-9D0F-40F3-A418-4EC2CB99AFCA}" destId="{5ECE82A7-F6CA-405E-9CAC-EE51AA49FE1D}" srcOrd="21" destOrd="0" presId="urn:microsoft.com/office/officeart/2005/8/layout/vList3"/>
    <dgm:cxn modelId="{36F161C6-F815-4B49-AE8F-A460D3811490}" type="presParOf" srcId="{4EC47964-9D0F-40F3-A418-4EC2CB99AFCA}" destId="{8B2E5212-32D6-42E3-894D-33032F2C20BA}" srcOrd="22" destOrd="0" presId="urn:microsoft.com/office/officeart/2005/8/layout/vList3"/>
    <dgm:cxn modelId="{13324157-35EC-43A9-85DA-6313200A33C0}" type="presParOf" srcId="{8B2E5212-32D6-42E3-894D-33032F2C20BA}" destId="{7BD34B8B-A7F8-4900-8AAB-2309E61607B9}" srcOrd="0" destOrd="0" presId="urn:microsoft.com/office/officeart/2005/8/layout/vList3"/>
    <dgm:cxn modelId="{7F603A97-2F2F-44B8-8F09-B7DEE2426968}" type="presParOf" srcId="{8B2E5212-32D6-42E3-894D-33032F2C20BA}" destId="{C92CD660-6783-4E90-BCB6-6BEC31ED2B68}" srcOrd="1" destOrd="0" presId="urn:microsoft.com/office/officeart/2005/8/layout/vList3"/>
    <dgm:cxn modelId="{DCFA71B9-01AA-43B7-B573-6C631BDDC161}" type="presParOf" srcId="{4EC47964-9D0F-40F3-A418-4EC2CB99AFCA}" destId="{29571976-B9EE-4EF1-A53B-979EA479E62B}" srcOrd="23" destOrd="0" presId="urn:microsoft.com/office/officeart/2005/8/layout/vList3"/>
    <dgm:cxn modelId="{BA1323F0-E5D3-43A3-B5FD-9A4D767382BC}" type="presParOf" srcId="{4EC47964-9D0F-40F3-A418-4EC2CB99AFCA}" destId="{22760A64-6CE8-4467-BEE7-9BD550CC3F83}" srcOrd="24" destOrd="0" presId="urn:microsoft.com/office/officeart/2005/8/layout/vList3"/>
    <dgm:cxn modelId="{2FA3FB08-CE70-4077-BB43-CBB4E5D76A1F}" type="presParOf" srcId="{22760A64-6CE8-4467-BEE7-9BD550CC3F83}" destId="{2F47983D-027A-4895-AADD-78D77A46EB60}" srcOrd="0" destOrd="0" presId="urn:microsoft.com/office/officeart/2005/8/layout/vList3"/>
    <dgm:cxn modelId="{26A2AAFA-9D2A-465C-8DBF-1F49B94FB66B}" type="presParOf" srcId="{22760A64-6CE8-4467-BEE7-9BD550CC3F83}" destId="{535CC4B9-224D-4451-BC7B-EE1BF2401867}" srcOrd="1" destOrd="0" presId="urn:microsoft.com/office/officeart/2005/8/layout/vList3"/>
    <dgm:cxn modelId="{BA5651E1-3691-4794-A896-70D49631F42B}" type="presParOf" srcId="{4EC47964-9D0F-40F3-A418-4EC2CB99AFCA}" destId="{8F678296-418D-464D-A61C-74DFBD487278}" srcOrd="25" destOrd="0" presId="urn:microsoft.com/office/officeart/2005/8/layout/vList3"/>
    <dgm:cxn modelId="{5B26BD29-A5F9-4104-B315-1B2CE6E66B47}" type="presParOf" srcId="{4EC47964-9D0F-40F3-A418-4EC2CB99AFCA}" destId="{2798AEE2-AFA3-4942-8EE8-AE5E6DDE2E13}" srcOrd="26" destOrd="0" presId="urn:microsoft.com/office/officeart/2005/8/layout/vList3"/>
    <dgm:cxn modelId="{45E5BFF0-148F-4E4E-8E2F-99B905BBC5E2}" type="presParOf" srcId="{2798AEE2-AFA3-4942-8EE8-AE5E6DDE2E13}" destId="{E7D63FE9-5BF9-405D-8238-C9C1831795D4}" srcOrd="0" destOrd="0" presId="urn:microsoft.com/office/officeart/2005/8/layout/vList3"/>
    <dgm:cxn modelId="{61FEB686-C57A-47B0-82DA-E5986BAA2596}" type="presParOf" srcId="{2798AEE2-AFA3-4942-8EE8-AE5E6DDE2E13}" destId="{2CB6246D-4C78-423F-885A-D5BE8E634C2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FB1C6B-B442-40A3-BE6D-C9155A70D7D1}" type="doc">
      <dgm:prSet loTypeId="urn:microsoft.com/office/officeart/2005/8/layout/vList3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4593A3BD-8784-4423-926F-43E9C84A2B2D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назначен главнокомандующим против воли императора</a:t>
          </a:r>
          <a:endParaRPr lang="ru-RU" sz="1400" b="1" dirty="0"/>
        </a:p>
      </dgm:t>
    </dgm:pt>
    <dgm:pt modelId="{180C0D65-7030-44BD-B42C-2F4A257AB0D8}" type="parTrans" cxnId="{DCC397AC-D0D5-4A54-B27F-5C5BD49285E7}">
      <dgm:prSet/>
      <dgm:spPr/>
      <dgm:t>
        <a:bodyPr/>
        <a:lstStyle/>
        <a:p>
          <a:endParaRPr lang="ru-RU"/>
        </a:p>
      </dgm:t>
    </dgm:pt>
    <dgm:pt modelId="{A9F5F7CE-3E23-4CB6-8900-58B635B8D3C3}" type="sibTrans" cxnId="{DCC397AC-D0D5-4A54-B27F-5C5BD49285E7}">
      <dgm:prSet/>
      <dgm:spPr/>
      <dgm:t>
        <a:bodyPr/>
        <a:lstStyle/>
        <a:p>
          <a:endParaRPr lang="ru-RU"/>
        </a:p>
      </dgm:t>
    </dgm:pt>
    <dgm:pt modelId="{93FC4484-DAEB-4E65-9032-ECEC3ECFD685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«</a:t>
          </a:r>
          <a:r>
            <a:rPr lang="ru-RU" sz="1400" b="1" dirty="0" err="1" smtClean="0"/>
            <a:t>измаильская</a:t>
          </a:r>
          <a:r>
            <a:rPr lang="ru-RU" sz="1400" b="1" dirty="0" smtClean="0"/>
            <a:t> пуля пронизала ему голову»</a:t>
          </a:r>
          <a:endParaRPr lang="ru-RU" sz="1400" b="1" dirty="0"/>
        </a:p>
      </dgm:t>
    </dgm:pt>
    <dgm:pt modelId="{7AA7A632-0AE2-483B-ABE9-F5142EA12D8A}" type="parTrans" cxnId="{692F9AA5-5263-4A6F-818C-3F730925A50E}">
      <dgm:prSet/>
      <dgm:spPr/>
      <dgm:t>
        <a:bodyPr/>
        <a:lstStyle/>
        <a:p>
          <a:endParaRPr lang="ru-RU"/>
        </a:p>
      </dgm:t>
    </dgm:pt>
    <dgm:pt modelId="{3C91E63A-1C06-4A08-97C4-3F4301985EC4}" type="sibTrans" cxnId="{692F9AA5-5263-4A6F-818C-3F730925A50E}">
      <dgm:prSet/>
      <dgm:spPr/>
      <dgm:t>
        <a:bodyPr/>
        <a:lstStyle/>
        <a:p>
          <a:endParaRPr lang="ru-RU"/>
        </a:p>
      </dgm:t>
    </dgm:pt>
    <dgm:pt modelId="{43C735D9-9783-4F4D-9269-1CA76FDCF6E5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имеет итальянское происхождение</a:t>
          </a:r>
          <a:endParaRPr lang="ru-RU" sz="1400" b="1" dirty="0"/>
        </a:p>
      </dgm:t>
    </dgm:pt>
    <dgm:pt modelId="{9C55E46D-EE7D-4004-BCFA-A2221D4EAB50}" type="parTrans" cxnId="{F7BC951F-7C6B-444F-9608-60761AB99F3A}">
      <dgm:prSet/>
      <dgm:spPr/>
      <dgm:t>
        <a:bodyPr/>
        <a:lstStyle/>
        <a:p>
          <a:endParaRPr lang="ru-RU"/>
        </a:p>
      </dgm:t>
    </dgm:pt>
    <dgm:pt modelId="{091EB0EE-6F90-4DBA-8CC8-AB3C726DE99C}" type="sibTrans" cxnId="{F7BC951F-7C6B-444F-9608-60761AB99F3A}">
      <dgm:prSet/>
      <dgm:spPr/>
      <dgm:t>
        <a:bodyPr/>
        <a:lstStyle/>
        <a:p>
          <a:endParaRPr lang="ru-RU"/>
        </a:p>
      </dgm:t>
    </dgm:pt>
    <dgm:pt modelId="{03AEB3EE-062A-4EFA-A608-87699FEEA9E2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у него «необыкновенно породистая арабская серая лошадь»</a:t>
          </a:r>
          <a:endParaRPr lang="ru-RU" sz="1400" b="1" dirty="0"/>
        </a:p>
      </dgm:t>
    </dgm:pt>
    <dgm:pt modelId="{680C9125-9DE1-4D44-A002-1E9E81BECB04}" type="parTrans" cxnId="{062AE91A-4409-4D04-9595-725E2E359CC8}">
      <dgm:prSet/>
      <dgm:spPr/>
      <dgm:t>
        <a:bodyPr/>
        <a:lstStyle/>
        <a:p>
          <a:endParaRPr lang="ru-RU"/>
        </a:p>
      </dgm:t>
    </dgm:pt>
    <dgm:pt modelId="{18383337-C414-41F6-A187-D26136C19BFE}" type="sibTrans" cxnId="{062AE91A-4409-4D04-9595-725E2E359CC8}">
      <dgm:prSet/>
      <dgm:spPr/>
      <dgm:t>
        <a:bodyPr/>
        <a:lstStyle/>
        <a:p>
          <a:endParaRPr lang="ru-RU"/>
        </a:p>
      </dgm:t>
    </dgm:pt>
    <dgm:pt modelId="{061CD55F-C9A7-4604-88BF-7EABC06E054A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спит на военном совете</a:t>
          </a:r>
          <a:endParaRPr lang="ru-RU" sz="1400" b="1" dirty="0"/>
        </a:p>
      </dgm:t>
    </dgm:pt>
    <dgm:pt modelId="{5304F71B-4CD7-4F97-A916-439234C47B3D}" type="parTrans" cxnId="{D0402CFC-FFF5-488E-8C8F-D8E29459862B}">
      <dgm:prSet/>
      <dgm:spPr/>
      <dgm:t>
        <a:bodyPr/>
        <a:lstStyle/>
        <a:p>
          <a:endParaRPr lang="ru-RU"/>
        </a:p>
      </dgm:t>
    </dgm:pt>
    <dgm:pt modelId="{7E8203C4-0323-4F26-B3C5-4CF474C4555F}" type="sibTrans" cxnId="{D0402CFC-FFF5-488E-8C8F-D8E29459862B}">
      <dgm:prSet/>
      <dgm:spPr/>
      <dgm:t>
        <a:bodyPr/>
        <a:lstStyle/>
        <a:p>
          <a:endParaRPr lang="ru-RU"/>
        </a:p>
      </dgm:t>
    </dgm:pt>
    <dgm:pt modelId="{D6D875BA-20C2-4E13-9A6A-73374E211C0A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«все силы свои употреблял на то, чтобы удержать …армию от бесполезных сражений...» </a:t>
          </a:r>
          <a:endParaRPr lang="ru-RU" sz="1400" b="1" dirty="0"/>
        </a:p>
      </dgm:t>
    </dgm:pt>
    <dgm:pt modelId="{93B0562C-1672-4854-9852-D2FEA09BE7FB}" type="parTrans" cxnId="{71B9271D-725B-4692-93B3-699F00ED2620}">
      <dgm:prSet/>
      <dgm:spPr/>
      <dgm:t>
        <a:bodyPr/>
        <a:lstStyle/>
        <a:p>
          <a:endParaRPr lang="ru-RU"/>
        </a:p>
      </dgm:t>
    </dgm:pt>
    <dgm:pt modelId="{EC96F90D-77B1-41ED-B5CB-63D1E0DA2C70}" type="sibTrans" cxnId="{71B9271D-725B-4692-93B3-699F00ED2620}">
      <dgm:prSet/>
      <dgm:spPr/>
      <dgm:t>
        <a:bodyPr/>
        <a:lstStyle/>
        <a:p>
          <a:endParaRPr lang="ru-RU"/>
        </a:p>
      </dgm:t>
    </dgm:pt>
    <dgm:pt modelId="{519EC916-8CB5-4B23-B18E-F385A3441A1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«из поручиков попал в императоры»</a:t>
          </a:r>
          <a:endParaRPr lang="ru-RU" sz="1400" b="1" dirty="0"/>
        </a:p>
      </dgm:t>
    </dgm:pt>
    <dgm:pt modelId="{8D550BEE-67D4-4AF4-BD4D-51D0BB4EAA59}" type="parTrans" cxnId="{3800C470-100A-4F40-B729-CC49C245B3CE}">
      <dgm:prSet/>
      <dgm:spPr/>
      <dgm:t>
        <a:bodyPr/>
        <a:lstStyle/>
        <a:p>
          <a:endParaRPr lang="ru-RU"/>
        </a:p>
      </dgm:t>
    </dgm:pt>
    <dgm:pt modelId="{AD4DFDCB-C81F-442C-A40D-B849DE554AB1}" type="sibTrans" cxnId="{3800C470-100A-4F40-B729-CC49C245B3CE}">
      <dgm:prSet/>
      <dgm:spPr/>
      <dgm:t>
        <a:bodyPr/>
        <a:lstStyle/>
        <a:p>
          <a:endParaRPr lang="ru-RU"/>
        </a:p>
      </dgm:t>
    </dgm:pt>
    <dgm:pt modelId="{47508217-E1F3-4F54-B211-166327CFE825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«как человек велик на </a:t>
          </a:r>
          <a:r>
            <a:rPr lang="ru-RU" sz="1400" b="1" dirty="0" err="1" smtClean="0"/>
            <a:t>Аркольском</a:t>
          </a:r>
          <a:r>
            <a:rPr lang="ru-RU" sz="1400" b="1" dirty="0" smtClean="0"/>
            <a:t> мосту, в госпитале в Яффе, где он чумным подает руку»</a:t>
          </a:r>
          <a:endParaRPr lang="ru-RU" sz="1400" b="1" dirty="0"/>
        </a:p>
      </dgm:t>
    </dgm:pt>
    <dgm:pt modelId="{56E35019-ABDF-4E3D-BA86-CE6804A223B2}" type="parTrans" cxnId="{583F3086-5116-4B50-B862-D6CB27017001}">
      <dgm:prSet/>
      <dgm:spPr/>
      <dgm:t>
        <a:bodyPr/>
        <a:lstStyle/>
        <a:p>
          <a:endParaRPr lang="ru-RU"/>
        </a:p>
      </dgm:t>
    </dgm:pt>
    <dgm:pt modelId="{44DBFFE7-1891-4489-B877-27BD7C8F7509}" type="sibTrans" cxnId="{583F3086-5116-4B50-B862-D6CB27017001}">
      <dgm:prSet/>
      <dgm:spPr/>
      <dgm:t>
        <a:bodyPr/>
        <a:lstStyle/>
        <a:p>
          <a:endParaRPr lang="ru-RU"/>
        </a:p>
      </dgm:t>
    </dgm:pt>
    <dgm:pt modelId="{615A3792-D2AC-4F64-82F4-48530DBC21E6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награжден Орденом Святого Георгия 1-ой степени</a:t>
          </a:r>
          <a:endParaRPr lang="ru-RU" sz="1400" b="1" dirty="0"/>
        </a:p>
      </dgm:t>
    </dgm:pt>
    <dgm:pt modelId="{962D4F1D-678B-4C74-AF9C-CEFC7594951B}" type="parTrans" cxnId="{AABDB626-D22F-4CBB-BF74-39AEF506EDA0}">
      <dgm:prSet/>
      <dgm:spPr/>
      <dgm:t>
        <a:bodyPr/>
        <a:lstStyle/>
        <a:p>
          <a:endParaRPr lang="ru-RU"/>
        </a:p>
      </dgm:t>
    </dgm:pt>
    <dgm:pt modelId="{34AB98EC-667D-4A13-8A35-838396D5B8C0}" type="sibTrans" cxnId="{AABDB626-D22F-4CBB-BF74-39AEF506EDA0}">
      <dgm:prSet/>
      <dgm:spPr/>
      <dgm:t>
        <a:bodyPr/>
        <a:lstStyle/>
        <a:p>
          <a:endParaRPr lang="ru-RU"/>
        </a:p>
      </dgm:t>
    </dgm:pt>
    <dgm:pt modelId="{1FAD1E05-E061-4B7F-A74E-6D563CAEC7BE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«всё в мире, как ему казалось, зависело только от его воли...»</a:t>
          </a:r>
          <a:endParaRPr lang="ru-RU" sz="1400" b="1" dirty="0"/>
        </a:p>
      </dgm:t>
    </dgm:pt>
    <dgm:pt modelId="{C80C652D-EA83-43F1-9DCD-8B885E233115}" type="parTrans" cxnId="{C450FF0A-3774-4A60-955B-2CCECC38E227}">
      <dgm:prSet/>
      <dgm:spPr/>
      <dgm:t>
        <a:bodyPr/>
        <a:lstStyle/>
        <a:p>
          <a:endParaRPr lang="ru-RU"/>
        </a:p>
      </dgm:t>
    </dgm:pt>
    <dgm:pt modelId="{0D44AE4B-BE52-4EA8-9964-1219DCF4AC9A}" type="sibTrans" cxnId="{C450FF0A-3774-4A60-955B-2CCECC38E227}">
      <dgm:prSet/>
      <dgm:spPr/>
      <dgm:t>
        <a:bodyPr/>
        <a:lstStyle/>
        <a:p>
          <a:endParaRPr lang="ru-RU"/>
        </a:p>
      </dgm:t>
    </dgm:pt>
    <dgm:pt modelId="{DD2CE00C-3958-4B9E-9E1E-FD0E22DA213E}" type="pres">
      <dgm:prSet presAssocID="{7BFB1C6B-B442-40A3-BE6D-C9155A70D7D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4EE557-AC43-4FE8-A550-C121EA82C048}" type="pres">
      <dgm:prSet presAssocID="{4593A3BD-8784-4423-926F-43E9C84A2B2D}" presName="composite" presStyleCnt="0"/>
      <dgm:spPr/>
    </dgm:pt>
    <dgm:pt modelId="{E1FD85E8-1EDB-4C9F-BC76-F1BACC43AAE7}" type="pres">
      <dgm:prSet presAssocID="{4593A3BD-8784-4423-926F-43E9C84A2B2D}" presName="imgShp" presStyleLbl="fgImgPlace1" presStyleIdx="0" presStyleCnt="10"/>
      <dgm:spPr/>
    </dgm:pt>
    <dgm:pt modelId="{DE06B41A-FDD6-49CC-A655-4AEFBBB52FA2}" type="pres">
      <dgm:prSet presAssocID="{4593A3BD-8784-4423-926F-43E9C84A2B2D}" presName="txShp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13DCF8-A408-48A5-AAF8-0BF114939A50}" type="pres">
      <dgm:prSet presAssocID="{A9F5F7CE-3E23-4CB6-8900-58B635B8D3C3}" presName="spacing" presStyleCnt="0"/>
      <dgm:spPr/>
    </dgm:pt>
    <dgm:pt modelId="{E47C9C08-BBD5-4D33-8C1A-D4241352EBFA}" type="pres">
      <dgm:prSet presAssocID="{93FC4484-DAEB-4E65-9032-ECEC3ECFD685}" presName="composite" presStyleCnt="0"/>
      <dgm:spPr/>
    </dgm:pt>
    <dgm:pt modelId="{642582BE-9031-42F5-A91C-04D90BCC4E82}" type="pres">
      <dgm:prSet presAssocID="{93FC4484-DAEB-4E65-9032-ECEC3ECFD685}" presName="imgShp" presStyleLbl="fgImgPlace1" presStyleIdx="1" presStyleCnt="10"/>
      <dgm:spPr/>
    </dgm:pt>
    <dgm:pt modelId="{C03800E8-6687-4136-9DE9-6384DA80111B}" type="pres">
      <dgm:prSet presAssocID="{93FC4484-DAEB-4E65-9032-ECEC3ECFD685}" presName="txShp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D02526-1B1C-483B-A97C-A91DF94BB02A}" type="pres">
      <dgm:prSet presAssocID="{3C91E63A-1C06-4A08-97C4-3F4301985EC4}" presName="spacing" presStyleCnt="0"/>
      <dgm:spPr/>
    </dgm:pt>
    <dgm:pt modelId="{C4ACF1CB-6F6E-47A2-99FB-9338D1C8BDDD}" type="pres">
      <dgm:prSet presAssocID="{43C735D9-9783-4F4D-9269-1CA76FDCF6E5}" presName="composite" presStyleCnt="0"/>
      <dgm:spPr/>
    </dgm:pt>
    <dgm:pt modelId="{44FC1EF4-AB71-4B28-BE4E-521BAD9E3499}" type="pres">
      <dgm:prSet presAssocID="{43C735D9-9783-4F4D-9269-1CA76FDCF6E5}" presName="imgShp" presStyleLbl="fgImgPlace1" presStyleIdx="2" presStyleCnt="10"/>
      <dgm:spPr/>
    </dgm:pt>
    <dgm:pt modelId="{2CE1968B-8EFC-4E87-AF6B-92BCEDD8B17B}" type="pres">
      <dgm:prSet presAssocID="{43C735D9-9783-4F4D-9269-1CA76FDCF6E5}" presName="txShp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72E21E-C3A6-4160-A17A-71FE44FED30B}" type="pres">
      <dgm:prSet presAssocID="{091EB0EE-6F90-4DBA-8CC8-AB3C726DE99C}" presName="spacing" presStyleCnt="0"/>
      <dgm:spPr/>
    </dgm:pt>
    <dgm:pt modelId="{B9C27098-76DF-4252-8D27-F63979032796}" type="pres">
      <dgm:prSet presAssocID="{03AEB3EE-062A-4EFA-A608-87699FEEA9E2}" presName="composite" presStyleCnt="0"/>
      <dgm:spPr/>
    </dgm:pt>
    <dgm:pt modelId="{CCED6DE7-E1A3-49EC-87C1-6F7B4C47FE6C}" type="pres">
      <dgm:prSet presAssocID="{03AEB3EE-062A-4EFA-A608-87699FEEA9E2}" presName="imgShp" presStyleLbl="fgImgPlace1" presStyleIdx="3" presStyleCnt="10"/>
      <dgm:spPr/>
    </dgm:pt>
    <dgm:pt modelId="{FA008392-2614-4822-A9D2-443F7784C72A}" type="pres">
      <dgm:prSet presAssocID="{03AEB3EE-062A-4EFA-A608-87699FEEA9E2}" presName="txShp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FD3900-F030-4889-BCC1-16851FC2E1F6}" type="pres">
      <dgm:prSet presAssocID="{18383337-C414-41F6-A187-D26136C19BFE}" presName="spacing" presStyleCnt="0"/>
      <dgm:spPr/>
    </dgm:pt>
    <dgm:pt modelId="{83E46513-F18A-465E-AC3E-AFD86BB20052}" type="pres">
      <dgm:prSet presAssocID="{061CD55F-C9A7-4604-88BF-7EABC06E054A}" presName="composite" presStyleCnt="0"/>
      <dgm:spPr/>
    </dgm:pt>
    <dgm:pt modelId="{EA6F3408-F5BE-4CA8-AC0E-3CD43E5F2A1C}" type="pres">
      <dgm:prSet presAssocID="{061CD55F-C9A7-4604-88BF-7EABC06E054A}" presName="imgShp" presStyleLbl="fgImgPlace1" presStyleIdx="4" presStyleCnt="10"/>
      <dgm:spPr/>
    </dgm:pt>
    <dgm:pt modelId="{84698252-2D2D-4F12-92F0-5C8C514A3186}" type="pres">
      <dgm:prSet presAssocID="{061CD55F-C9A7-4604-88BF-7EABC06E054A}" presName="txShp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48AC1-6122-49FE-9254-38F14374BDC1}" type="pres">
      <dgm:prSet presAssocID="{7E8203C4-0323-4F26-B3C5-4CF474C4555F}" presName="spacing" presStyleCnt="0"/>
      <dgm:spPr/>
    </dgm:pt>
    <dgm:pt modelId="{9401E480-4F9B-4648-B1D4-608C08655952}" type="pres">
      <dgm:prSet presAssocID="{D6D875BA-20C2-4E13-9A6A-73374E211C0A}" presName="composite" presStyleCnt="0"/>
      <dgm:spPr/>
    </dgm:pt>
    <dgm:pt modelId="{3871E8E4-2FCF-4F06-AD6D-39DEF4E10F76}" type="pres">
      <dgm:prSet presAssocID="{D6D875BA-20C2-4E13-9A6A-73374E211C0A}" presName="imgShp" presStyleLbl="fgImgPlace1" presStyleIdx="5" presStyleCnt="10"/>
      <dgm:spPr/>
    </dgm:pt>
    <dgm:pt modelId="{DADF8008-7589-4095-8CE5-CB34F7CBF490}" type="pres">
      <dgm:prSet presAssocID="{D6D875BA-20C2-4E13-9A6A-73374E211C0A}" presName="txShp" presStyleLbl="node1" presStyleIdx="5" presStyleCnt="10" custScaleX="100067" custScaleY="140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34DC6-FED0-4073-8396-E14AA0B35528}" type="pres">
      <dgm:prSet presAssocID="{EC96F90D-77B1-41ED-B5CB-63D1E0DA2C70}" presName="spacing" presStyleCnt="0"/>
      <dgm:spPr/>
    </dgm:pt>
    <dgm:pt modelId="{992210BB-EECC-4965-AB73-FB4665A8A229}" type="pres">
      <dgm:prSet presAssocID="{519EC916-8CB5-4B23-B18E-F385A3441A19}" presName="composite" presStyleCnt="0"/>
      <dgm:spPr/>
    </dgm:pt>
    <dgm:pt modelId="{381BE682-5A06-441B-AABD-535A0390F686}" type="pres">
      <dgm:prSet presAssocID="{519EC916-8CB5-4B23-B18E-F385A3441A19}" presName="imgShp" presStyleLbl="fgImgPlace1" presStyleIdx="6" presStyleCnt="10"/>
      <dgm:spPr/>
    </dgm:pt>
    <dgm:pt modelId="{76EB5D23-E113-4441-A9D9-67C1C9DB23A2}" type="pres">
      <dgm:prSet presAssocID="{519EC916-8CB5-4B23-B18E-F385A3441A19}" presName="txShp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E09BD-CBD1-4F2E-9E0F-7E3B324181EE}" type="pres">
      <dgm:prSet presAssocID="{AD4DFDCB-C81F-442C-A40D-B849DE554AB1}" presName="spacing" presStyleCnt="0"/>
      <dgm:spPr/>
    </dgm:pt>
    <dgm:pt modelId="{5C1C12EC-C5DE-462E-8FD8-32CEEE97A362}" type="pres">
      <dgm:prSet presAssocID="{47508217-E1F3-4F54-B211-166327CFE825}" presName="composite" presStyleCnt="0"/>
      <dgm:spPr/>
    </dgm:pt>
    <dgm:pt modelId="{AAFDE263-8BF3-4CA6-A6BA-7917F004F992}" type="pres">
      <dgm:prSet presAssocID="{47508217-E1F3-4F54-B211-166327CFE825}" presName="imgShp" presStyleLbl="fgImgPlace1" presStyleIdx="7" presStyleCnt="10"/>
      <dgm:spPr/>
    </dgm:pt>
    <dgm:pt modelId="{FE80501C-A1F7-4C52-9E4F-0230ED8E1F9A}" type="pres">
      <dgm:prSet presAssocID="{47508217-E1F3-4F54-B211-166327CFE825}" presName="txShp" presStyleLbl="node1" presStyleIdx="7" presStyleCnt="10" custScaleX="104304" custScaleY="151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8634E4-1123-440E-A868-8394B3F94C6B}" type="pres">
      <dgm:prSet presAssocID="{44DBFFE7-1891-4489-B877-27BD7C8F7509}" presName="spacing" presStyleCnt="0"/>
      <dgm:spPr/>
    </dgm:pt>
    <dgm:pt modelId="{07F9170F-8624-4D53-AF89-A370D4FACF76}" type="pres">
      <dgm:prSet presAssocID="{615A3792-D2AC-4F64-82F4-48530DBC21E6}" presName="composite" presStyleCnt="0"/>
      <dgm:spPr/>
    </dgm:pt>
    <dgm:pt modelId="{FDA6839E-EA7F-4C9A-9625-B11312254E32}" type="pres">
      <dgm:prSet presAssocID="{615A3792-D2AC-4F64-82F4-48530DBC21E6}" presName="imgShp" presStyleLbl="fgImgPlace1" presStyleIdx="8" presStyleCnt="10"/>
      <dgm:spPr/>
    </dgm:pt>
    <dgm:pt modelId="{7A2DFC45-F8E1-43C5-A51B-CE6B5824895C}" type="pres">
      <dgm:prSet presAssocID="{615A3792-D2AC-4F64-82F4-48530DBC21E6}" presName="txShp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26E81C-EB4A-44B4-ACE4-945C05EA5530}" type="pres">
      <dgm:prSet presAssocID="{34AB98EC-667D-4A13-8A35-838396D5B8C0}" presName="spacing" presStyleCnt="0"/>
      <dgm:spPr/>
    </dgm:pt>
    <dgm:pt modelId="{EF36EA55-C306-448F-B00E-1D7626766547}" type="pres">
      <dgm:prSet presAssocID="{1FAD1E05-E061-4B7F-A74E-6D563CAEC7BE}" presName="composite" presStyleCnt="0"/>
      <dgm:spPr/>
    </dgm:pt>
    <dgm:pt modelId="{6C83B52C-87B4-4B89-BCD7-B1B65DDADC24}" type="pres">
      <dgm:prSet presAssocID="{1FAD1E05-E061-4B7F-A74E-6D563CAEC7BE}" presName="imgShp" presStyleLbl="fgImgPlace1" presStyleIdx="9" presStyleCnt="10"/>
      <dgm:spPr/>
    </dgm:pt>
    <dgm:pt modelId="{79A7E091-465E-40A9-8A72-3BD0D13E4D05}" type="pres">
      <dgm:prSet presAssocID="{1FAD1E05-E061-4B7F-A74E-6D563CAEC7BE}" presName="txShp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5A1C74-7082-4743-8AA4-6247485F385F}" type="presOf" srcId="{47508217-E1F3-4F54-B211-166327CFE825}" destId="{FE80501C-A1F7-4C52-9E4F-0230ED8E1F9A}" srcOrd="0" destOrd="0" presId="urn:microsoft.com/office/officeart/2005/8/layout/vList3"/>
    <dgm:cxn modelId="{3800C470-100A-4F40-B729-CC49C245B3CE}" srcId="{7BFB1C6B-B442-40A3-BE6D-C9155A70D7D1}" destId="{519EC916-8CB5-4B23-B18E-F385A3441A19}" srcOrd="6" destOrd="0" parTransId="{8D550BEE-67D4-4AF4-BD4D-51D0BB4EAA59}" sibTransId="{AD4DFDCB-C81F-442C-A40D-B849DE554AB1}"/>
    <dgm:cxn modelId="{1D612E1B-EBD4-4AC0-A2D5-A2EF034F8860}" type="presOf" srcId="{43C735D9-9783-4F4D-9269-1CA76FDCF6E5}" destId="{2CE1968B-8EFC-4E87-AF6B-92BCEDD8B17B}" srcOrd="0" destOrd="0" presId="urn:microsoft.com/office/officeart/2005/8/layout/vList3"/>
    <dgm:cxn modelId="{C450FF0A-3774-4A60-955B-2CCECC38E227}" srcId="{7BFB1C6B-B442-40A3-BE6D-C9155A70D7D1}" destId="{1FAD1E05-E061-4B7F-A74E-6D563CAEC7BE}" srcOrd="9" destOrd="0" parTransId="{C80C652D-EA83-43F1-9DCD-8B885E233115}" sibTransId="{0D44AE4B-BE52-4EA8-9964-1219DCF4AC9A}"/>
    <dgm:cxn modelId="{916CBC11-FD03-42D2-A702-D65A8531DE71}" type="presOf" srcId="{061CD55F-C9A7-4604-88BF-7EABC06E054A}" destId="{84698252-2D2D-4F12-92F0-5C8C514A3186}" srcOrd="0" destOrd="0" presId="urn:microsoft.com/office/officeart/2005/8/layout/vList3"/>
    <dgm:cxn modelId="{DD3C8AB0-52CE-442F-8CC0-C5C947DC771C}" type="presOf" srcId="{7BFB1C6B-B442-40A3-BE6D-C9155A70D7D1}" destId="{DD2CE00C-3958-4B9E-9E1E-FD0E22DA213E}" srcOrd="0" destOrd="0" presId="urn:microsoft.com/office/officeart/2005/8/layout/vList3"/>
    <dgm:cxn modelId="{71B9271D-725B-4692-93B3-699F00ED2620}" srcId="{7BFB1C6B-B442-40A3-BE6D-C9155A70D7D1}" destId="{D6D875BA-20C2-4E13-9A6A-73374E211C0A}" srcOrd="5" destOrd="0" parTransId="{93B0562C-1672-4854-9852-D2FEA09BE7FB}" sibTransId="{EC96F90D-77B1-41ED-B5CB-63D1E0DA2C70}"/>
    <dgm:cxn modelId="{062AE91A-4409-4D04-9595-725E2E359CC8}" srcId="{7BFB1C6B-B442-40A3-BE6D-C9155A70D7D1}" destId="{03AEB3EE-062A-4EFA-A608-87699FEEA9E2}" srcOrd="3" destOrd="0" parTransId="{680C9125-9DE1-4D44-A002-1E9E81BECB04}" sibTransId="{18383337-C414-41F6-A187-D26136C19BFE}"/>
    <dgm:cxn modelId="{53426AAA-125D-4793-AA31-CA72F9F64235}" type="presOf" srcId="{4593A3BD-8784-4423-926F-43E9C84A2B2D}" destId="{DE06B41A-FDD6-49CC-A655-4AEFBBB52FA2}" srcOrd="0" destOrd="0" presId="urn:microsoft.com/office/officeart/2005/8/layout/vList3"/>
    <dgm:cxn modelId="{8CE4BFBB-D5E0-481A-BBEA-92E269060689}" type="presOf" srcId="{519EC916-8CB5-4B23-B18E-F385A3441A19}" destId="{76EB5D23-E113-4441-A9D9-67C1C9DB23A2}" srcOrd="0" destOrd="0" presId="urn:microsoft.com/office/officeart/2005/8/layout/vList3"/>
    <dgm:cxn modelId="{D2247A62-4FB2-4C76-B313-753C94515676}" type="presOf" srcId="{03AEB3EE-062A-4EFA-A608-87699FEEA9E2}" destId="{FA008392-2614-4822-A9D2-443F7784C72A}" srcOrd="0" destOrd="0" presId="urn:microsoft.com/office/officeart/2005/8/layout/vList3"/>
    <dgm:cxn modelId="{692F9AA5-5263-4A6F-818C-3F730925A50E}" srcId="{7BFB1C6B-B442-40A3-BE6D-C9155A70D7D1}" destId="{93FC4484-DAEB-4E65-9032-ECEC3ECFD685}" srcOrd="1" destOrd="0" parTransId="{7AA7A632-0AE2-483B-ABE9-F5142EA12D8A}" sibTransId="{3C91E63A-1C06-4A08-97C4-3F4301985EC4}"/>
    <dgm:cxn modelId="{04C54E6D-B0DA-48DB-8B33-CB7BF38476A5}" type="presOf" srcId="{615A3792-D2AC-4F64-82F4-48530DBC21E6}" destId="{7A2DFC45-F8E1-43C5-A51B-CE6B5824895C}" srcOrd="0" destOrd="0" presId="urn:microsoft.com/office/officeart/2005/8/layout/vList3"/>
    <dgm:cxn modelId="{F7BC951F-7C6B-444F-9608-60761AB99F3A}" srcId="{7BFB1C6B-B442-40A3-BE6D-C9155A70D7D1}" destId="{43C735D9-9783-4F4D-9269-1CA76FDCF6E5}" srcOrd="2" destOrd="0" parTransId="{9C55E46D-EE7D-4004-BCFA-A2221D4EAB50}" sibTransId="{091EB0EE-6F90-4DBA-8CC8-AB3C726DE99C}"/>
    <dgm:cxn modelId="{583F3086-5116-4B50-B862-D6CB27017001}" srcId="{7BFB1C6B-B442-40A3-BE6D-C9155A70D7D1}" destId="{47508217-E1F3-4F54-B211-166327CFE825}" srcOrd="7" destOrd="0" parTransId="{56E35019-ABDF-4E3D-BA86-CE6804A223B2}" sibTransId="{44DBFFE7-1891-4489-B877-27BD7C8F7509}"/>
    <dgm:cxn modelId="{03161AF7-B128-4C4E-BA7F-896E629F98A6}" type="presOf" srcId="{1FAD1E05-E061-4B7F-A74E-6D563CAEC7BE}" destId="{79A7E091-465E-40A9-8A72-3BD0D13E4D05}" srcOrd="0" destOrd="0" presId="urn:microsoft.com/office/officeart/2005/8/layout/vList3"/>
    <dgm:cxn modelId="{BE926A03-484D-4F2C-9D71-578F1EA1F91D}" type="presOf" srcId="{93FC4484-DAEB-4E65-9032-ECEC3ECFD685}" destId="{C03800E8-6687-4136-9DE9-6384DA80111B}" srcOrd="0" destOrd="0" presId="urn:microsoft.com/office/officeart/2005/8/layout/vList3"/>
    <dgm:cxn modelId="{AABDB626-D22F-4CBB-BF74-39AEF506EDA0}" srcId="{7BFB1C6B-B442-40A3-BE6D-C9155A70D7D1}" destId="{615A3792-D2AC-4F64-82F4-48530DBC21E6}" srcOrd="8" destOrd="0" parTransId="{962D4F1D-678B-4C74-AF9C-CEFC7594951B}" sibTransId="{34AB98EC-667D-4A13-8A35-838396D5B8C0}"/>
    <dgm:cxn modelId="{6319DE5D-4F8A-449F-86BA-B005B1B6CEC9}" type="presOf" srcId="{D6D875BA-20C2-4E13-9A6A-73374E211C0A}" destId="{DADF8008-7589-4095-8CE5-CB34F7CBF490}" srcOrd="0" destOrd="0" presId="urn:microsoft.com/office/officeart/2005/8/layout/vList3"/>
    <dgm:cxn modelId="{D0402CFC-FFF5-488E-8C8F-D8E29459862B}" srcId="{7BFB1C6B-B442-40A3-BE6D-C9155A70D7D1}" destId="{061CD55F-C9A7-4604-88BF-7EABC06E054A}" srcOrd="4" destOrd="0" parTransId="{5304F71B-4CD7-4F97-A916-439234C47B3D}" sibTransId="{7E8203C4-0323-4F26-B3C5-4CF474C4555F}"/>
    <dgm:cxn modelId="{DCC397AC-D0D5-4A54-B27F-5C5BD49285E7}" srcId="{7BFB1C6B-B442-40A3-BE6D-C9155A70D7D1}" destId="{4593A3BD-8784-4423-926F-43E9C84A2B2D}" srcOrd="0" destOrd="0" parTransId="{180C0D65-7030-44BD-B42C-2F4A257AB0D8}" sibTransId="{A9F5F7CE-3E23-4CB6-8900-58B635B8D3C3}"/>
    <dgm:cxn modelId="{1AFAC853-4584-4DD8-A868-D7FC4503D655}" type="presParOf" srcId="{DD2CE00C-3958-4B9E-9E1E-FD0E22DA213E}" destId="{C34EE557-AC43-4FE8-A550-C121EA82C048}" srcOrd="0" destOrd="0" presId="urn:microsoft.com/office/officeart/2005/8/layout/vList3"/>
    <dgm:cxn modelId="{49991D43-DBB4-4E8A-80BD-2DED96F0700A}" type="presParOf" srcId="{C34EE557-AC43-4FE8-A550-C121EA82C048}" destId="{E1FD85E8-1EDB-4C9F-BC76-F1BACC43AAE7}" srcOrd="0" destOrd="0" presId="urn:microsoft.com/office/officeart/2005/8/layout/vList3"/>
    <dgm:cxn modelId="{4B90D294-B14A-4388-9C10-872E9BF309FC}" type="presParOf" srcId="{C34EE557-AC43-4FE8-A550-C121EA82C048}" destId="{DE06B41A-FDD6-49CC-A655-4AEFBBB52FA2}" srcOrd="1" destOrd="0" presId="urn:microsoft.com/office/officeart/2005/8/layout/vList3"/>
    <dgm:cxn modelId="{82295B22-6587-451F-8009-BB5F71A84425}" type="presParOf" srcId="{DD2CE00C-3958-4B9E-9E1E-FD0E22DA213E}" destId="{B913DCF8-A408-48A5-AAF8-0BF114939A50}" srcOrd="1" destOrd="0" presId="urn:microsoft.com/office/officeart/2005/8/layout/vList3"/>
    <dgm:cxn modelId="{1C3614C8-EE8A-445D-8EE3-F46B33F69003}" type="presParOf" srcId="{DD2CE00C-3958-4B9E-9E1E-FD0E22DA213E}" destId="{E47C9C08-BBD5-4D33-8C1A-D4241352EBFA}" srcOrd="2" destOrd="0" presId="urn:microsoft.com/office/officeart/2005/8/layout/vList3"/>
    <dgm:cxn modelId="{3EF23C80-38A9-42CA-960E-E118FE1DAD66}" type="presParOf" srcId="{E47C9C08-BBD5-4D33-8C1A-D4241352EBFA}" destId="{642582BE-9031-42F5-A91C-04D90BCC4E82}" srcOrd="0" destOrd="0" presId="urn:microsoft.com/office/officeart/2005/8/layout/vList3"/>
    <dgm:cxn modelId="{A88F70F8-AD62-400A-BF7A-61829238476E}" type="presParOf" srcId="{E47C9C08-BBD5-4D33-8C1A-D4241352EBFA}" destId="{C03800E8-6687-4136-9DE9-6384DA80111B}" srcOrd="1" destOrd="0" presId="urn:microsoft.com/office/officeart/2005/8/layout/vList3"/>
    <dgm:cxn modelId="{EB695075-D5FA-4E02-BA9B-7337BA4F32B6}" type="presParOf" srcId="{DD2CE00C-3958-4B9E-9E1E-FD0E22DA213E}" destId="{78D02526-1B1C-483B-A97C-A91DF94BB02A}" srcOrd="3" destOrd="0" presId="urn:microsoft.com/office/officeart/2005/8/layout/vList3"/>
    <dgm:cxn modelId="{2F49B545-32CF-4329-8136-DF8782D442CE}" type="presParOf" srcId="{DD2CE00C-3958-4B9E-9E1E-FD0E22DA213E}" destId="{C4ACF1CB-6F6E-47A2-99FB-9338D1C8BDDD}" srcOrd="4" destOrd="0" presId="urn:microsoft.com/office/officeart/2005/8/layout/vList3"/>
    <dgm:cxn modelId="{3554ED95-0B69-440F-A2D2-4DBE218148CB}" type="presParOf" srcId="{C4ACF1CB-6F6E-47A2-99FB-9338D1C8BDDD}" destId="{44FC1EF4-AB71-4B28-BE4E-521BAD9E3499}" srcOrd="0" destOrd="0" presId="urn:microsoft.com/office/officeart/2005/8/layout/vList3"/>
    <dgm:cxn modelId="{66E3C050-C8E2-4B91-A3CF-7CA99AB8246B}" type="presParOf" srcId="{C4ACF1CB-6F6E-47A2-99FB-9338D1C8BDDD}" destId="{2CE1968B-8EFC-4E87-AF6B-92BCEDD8B17B}" srcOrd="1" destOrd="0" presId="urn:microsoft.com/office/officeart/2005/8/layout/vList3"/>
    <dgm:cxn modelId="{B2D7890D-280A-4F36-96A3-3C954305FDB1}" type="presParOf" srcId="{DD2CE00C-3958-4B9E-9E1E-FD0E22DA213E}" destId="{E372E21E-C3A6-4160-A17A-71FE44FED30B}" srcOrd="5" destOrd="0" presId="urn:microsoft.com/office/officeart/2005/8/layout/vList3"/>
    <dgm:cxn modelId="{3BE8A58B-FA7E-41F3-908C-FCED78610A64}" type="presParOf" srcId="{DD2CE00C-3958-4B9E-9E1E-FD0E22DA213E}" destId="{B9C27098-76DF-4252-8D27-F63979032796}" srcOrd="6" destOrd="0" presId="urn:microsoft.com/office/officeart/2005/8/layout/vList3"/>
    <dgm:cxn modelId="{78AFA81D-EDE7-4F6B-AAD4-67128997AB40}" type="presParOf" srcId="{B9C27098-76DF-4252-8D27-F63979032796}" destId="{CCED6DE7-E1A3-49EC-87C1-6F7B4C47FE6C}" srcOrd="0" destOrd="0" presId="urn:microsoft.com/office/officeart/2005/8/layout/vList3"/>
    <dgm:cxn modelId="{622CDAB3-BE52-4D40-8005-E411BFC1BCD9}" type="presParOf" srcId="{B9C27098-76DF-4252-8D27-F63979032796}" destId="{FA008392-2614-4822-A9D2-443F7784C72A}" srcOrd="1" destOrd="0" presId="urn:microsoft.com/office/officeart/2005/8/layout/vList3"/>
    <dgm:cxn modelId="{B226ECF2-F1BB-43E8-AEB6-D7F82CD65924}" type="presParOf" srcId="{DD2CE00C-3958-4B9E-9E1E-FD0E22DA213E}" destId="{3CFD3900-F030-4889-BCC1-16851FC2E1F6}" srcOrd="7" destOrd="0" presId="urn:microsoft.com/office/officeart/2005/8/layout/vList3"/>
    <dgm:cxn modelId="{092C6A66-D62B-44E0-86AD-B60C135F78E9}" type="presParOf" srcId="{DD2CE00C-3958-4B9E-9E1E-FD0E22DA213E}" destId="{83E46513-F18A-465E-AC3E-AFD86BB20052}" srcOrd="8" destOrd="0" presId="urn:microsoft.com/office/officeart/2005/8/layout/vList3"/>
    <dgm:cxn modelId="{A185E96A-EE0D-42D0-AC73-FF14735A9431}" type="presParOf" srcId="{83E46513-F18A-465E-AC3E-AFD86BB20052}" destId="{EA6F3408-F5BE-4CA8-AC0E-3CD43E5F2A1C}" srcOrd="0" destOrd="0" presId="urn:microsoft.com/office/officeart/2005/8/layout/vList3"/>
    <dgm:cxn modelId="{C207415A-80AC-47E2-873B-33F4E985CE97}" type="presParOf" srcId="{83E46513-F18A-465E-AC3E-AFD86BB20052}" destId="{84698252-2D2D-4F12-92F0-5C8C514A3186}" srcOrd="1" destOrd="0" presId="urn:microsoft.com/office/officeart/2005/8/layout/vList3"/>
    <dgm:cxn modelId="{6E3EB843-953A-4BC5-BEDE-B0C8ABE61FA0}" type="presParOf" srcId="{DD2CE00C-3958-4B9E-9E1E-FD0E22DA213E}" destId="{16048AC1-6122-49FE-9254-38F14374BDC1}" srcOrd="9" destOrd="0" presId="urn:microsoft.com/office/officeart/2005/8/layout/vList3"/>
    <dgm:cxn modelId="{790EBDCD-1B97-48D7-ADFA-D022A8AFA218}" type="presParOf" srcId="{DD2CE00C-3958-4B9E-9E1E-FD0E22DA213E}" destId="{9401E480-4F9B-4648-B1D4-608C08655952}" srcOrd="10" destOrd="0" presId="urn:microsoft.com/office/officeart/2005/8/layout/vList3"/>
    <dgm:cxn modelId="{4C0DF8EC-A44A-4147-96EC-D409C0D735CD}" type="presParOf" srcId="{9401E480-4F9B-4648-B1D4-608C08655952}" destId="{3871E8E4-2FCF-4F06-AD6D-39DEF4E10F76}" srcOrd="0" destOrd="0" presId="urn:microsoft.com/office/officeart/2005/8/layout/vList3"/>
    <dgm:cxn modelId="{C771CBF1-8AF1-43CB-83D6-D86A9B004B7A}" type="presParOf" srcId="{9401E480-4F9B-4648-B1D4-608C08655952}" destId="{DADF8008-7589-4095-8CE5-CB34F7CBF490}" srcOrd="1" destOrd="0" presId="urn:microsoft.com/office/officeart/2005/8/layout/vList3"/>
    <dgm:cxn modelId="{7AB0B75E-E32E-4AA4-81BD-AB4FB9A7133C}" type="presParOf" srcId="{DD2CE00C-3958-4B9E-9E1E-FD0E22DA213E}" destId="{0E534DC6-FED0-4073-8396-E14AA0B35528}" srcOrd="11" destOrd="0" presId="urn:microsoft.com/office/officeart/2005/8/layout/vList3"/>
    <dgm:cxn modelId="{5AABE380-DB6F-4B3D-A18E-562103C8B694}" type="presParOf" srcId="{DD2CE00C-3958-4B9E-9E1E-FD0E22DA213E}" destId="{992210BB-EECC-4965-AB73-FB4665A8A229}" srcOrd="12" destOrd="0" presId="urn:microsoft.com/office/officeart/2005/8/layout/vList3"/>
    <dgm:cxn modelId="{305CFA86-8393-4841-A3A1-FACABB4BEBCE}" type="presParOf" srcId="{992210BB-EECC-4965-AB73-FB4665A8A229}" destId="{381BE682-5A06-441B-AABD-535A0390F686}" srcOrd="0" destOrd="0" presId="urn:microsoft.com/office/officeart/2005/8/layout/vList3"/>
    <dgm:cxn modelId="{3570FCE5-DC76-4EEB-BD1C-784359ACFC31}" type="presParOf" srcId="{992210BB-EECC-4965-AB73-FB4665A8A229}" destId="{76EB5D23-E113-4441-A9D9-67C1C9DB23A2}" srcOrd="1" destOrd="0" presId="urn:microsoft.com/office/officeart/2005/8/layout/vList3"/>
    <dgm:cxn modelId="{B4EE413C-6EC8-49AC-8010-95184C3BDA4D}" type="presParOf" srcId="{DD2CE00C-3958-4B9E-9E1E-FD0E22DA213E}" destId="{051E09BD-CBD1-4F2E-9E0F-7E3B324181EE}" srcOrd="13" destOrd="0" presId="urn:microsoft.com/office/officeart/2005/8/layout/vList3"/>
    <dgm:cxn modelId="{8E75B968-F9F9-4285-BB9B-02EBABB8DD9C}" type="presParOf" srcId="{DD2CE00C-3958-4B9E-9E1E-FD0E22DA213E}" destId="{5C1C12EC-C5DE-462E-8FD8-32CEEE97A362}" srcOrd="14" destOrd="0" presId="urn:microsoft.com/office/officeart/2005/8/layout/vList3"/>
    <dgm:cxn modelId="{BF97184C-4DAB-44A5-B668-81EE714338D7}" type="presParOf" srcId="{5C1C12EC-C5DE-462E-8FD8-32CEEE97A362}" destId="{AAFDE263-8BF3-4CA6-A6BA-7917F004F992}" srcOrd="0" destOrd="0" presId="urn:microsoft.com/office/officeart/2005/8/layout/vList3"/>
    <dgm:cxn modelId="{61120591-9C03-4456-B182-D086496B3824}" type="presParOf" srcId="{5C1C12EC-C5DE-462E-8FD8-32CEEE97A362}" destId="{FE80501C-A1F7-4C52-9E4F-0230ED8E1F9A}" srcOrd="1" destOrd="0" presId="urn:microsoft.com/office/officeart/2005/8/layout/vList3"/>
    <dgm:cxn modelId="{78D9AEC3-641C-4B8A-92C3-AAC40F346E1F}" type="presParOf" srcId="{DD2CE00C-3958-4B9E-9E1E-FD0E22DA213E}" destId="{2B8634E4-1123-440E-A868-8394B3F94C6B}" srcOrd="15" destOrd="0" presId="urn:microsoft.com/office/officeart/2005/8/layout/vList3"/>
    <dgm:cxn modelId="{763BD754-4493-46B6-860F-94D0C41EF19C}" type="presParOf" srcId="{DD2CE00C-3958-4B9E-9E1E-FD0E22DA213E}" destId="{07F9170F-8624-4D53-AF89-A370D4FACF76}" srcOrd="16" destOrd="0" presId="urn:microsoft.com/office/officeart/2005/8/layout/vList3"/>
    <dgm:cxn modelId="{B265A9C5-DDE5-49FB-AEDB-0260E9D2BCAE}" type="presParOf" srcId="{07F9170F-8624-4D53-AF89-A370D4FACF76}" destId="{FDA6839E-EA7F-4C9A-9625-B11312254E32}" srcOrd="0" destOrd="0" presId="urn:microsoft.com/office/officeart/2005/8/layout/vList3"/>
    <dgm:cxn modelId="{8E5DD042-C8CB-47A3-A121-0D4D61390AEC}" type="presParOf" srcId="{07F9170F-8624-4D53-AF89-A370D4FACF76}" destId="{7A2DFC45-F8E1-43C5-A51B-CE6B5824895C}" srcOrd="1" destOrd="0" presId="urn:microsoft.com/office/officeart/2005/8/layout/vList3"/>
    <dgm:cxn modelId="{E0C50036-3AB6-4E3F-BD6C-AB8AA24D0F44}" type="presParOf" srcId="{DD2CE00C-3958-4B9E-9E1E-FD0E22DA213E}" destId="{6926E81C-EB4A-44B4-ACE4-945C05EA5530}" srcOrd="17" destOrd="0" presId="urn:microsoft.com/office/officeart/2005/8/layout/vList3"/>
    <dgm:cxn modelId="{199D5829-4547-43D8-8C04-F678563B1982}" type="presParOf" srcId="{DD2CE00C-3958-4B9E-9E1E-FD0E22DA213E}" destId="{EF36EA55-C306-448F-B00E-1D7626766547}" srcOrd="18" destOrd="0" presId="urn:microsoft.com/office/officeart/2005/8/layout/vList3"/>
    <dgm:cxn modelId="{F212F92A-1DC0-40AE-8E5B-CCCAFCA07D7E}" type="presParOf" srcId="{EF36EA55-C306-448F-B00E-1D7626766547}" destId="{6C83B52C-87B4-4B89-BCD7-B1B65DDADC24}" srcOrd="0" destOrd="0" presId="urn:microsoft.com/office/officeart/2005/8/layout/vList3"/>
    <dgm:cxn modelId="{DB06C190-465B-4A76-A23E-9FC9D06D7368}" type="presParOf" srcId="{EF36EA55-C306-448F-B00E-1D7626766547}" destId="{79A7E091-465E-40A9-8A72-3BD0D13E4D0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84500" cy="501650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7" y="2"/>
            <a:ext cx="2984500" cy="501650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210763CC-8D5B-4A01-9965-6EB7AA3D41E9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7" y="9518650"/>
            <a:ext cx="2984500" cy="501650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200"/>
            </a:lvl1pPr>
          </a:lstStyle>
          <a:p>
            <a:fld id="{1B648132-1147-47B6-BD65-F0A92F9E0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34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3070860"/>
            <a:ext cx="5829300" cy="20802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547360"/>
            <a:ext cx="4800600" cy="247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858000" cy="9906000"/>
          </a:xfrm>
          <a:custGeom>
            <a:avLst/>
            <a:gdLst/>
            <a:ahLst/>
            <a:cxnLst/>
            <a:rect l="l" t="t" r="r" b="b"/>
            <a:pathLst>
              <a:path w="6858000" h="9906000">
                <a:moveTo>
                  <a:pt x="6858000" y="0"/>
                </a:moveTo>
                <a:lnTo>
                  <a:pt x="6762750" y="0"/>
                </a:lnTo>
                <a:lnTo>
                  <a:pt x="6762750" y="95250"/>
                </a:lnTo>
                <a:lnTo>
                  <a:pt x="6762750" y="9810750"/>
                </a:lnTo>
                <a:lnTo>
                  <a:pt x="95250" y="9810750"/>
                </a:lnTo>
                <a:lnTo>
                  <a:pt x="95250" y="95250"/>
                </a:lnTo>
                <a:lnTo>
                  <a:pt x="6762750" y="95250"/>
                </a:lnTo>
                <a:lnTo>
                  <a:pt x="6762750" y="0"/>
                </a:lnTo>
                <a:lnTo>
                  <a:pt x="0" y="0"/>
                </a:lnTo>
                <a:lnTo>
                  <a:pt x="0" y="95250"/>
                </a:lnTo>
                <a:lnTo>
                  <a:pt x="0" y="9810750"/>
                </a:lnTo>
                <a:lnTo>
                  <a:pt x="0" y="9906000"/>
                </a:lnTo>
                <a:lnTo>
                  <a:pt x="6858000" y="9906000"/>
                </a:lnTo>
                <a:lnTo>
                  <a:pt x="6858000" y="9810750"/>
                </a:lnTo>
                <a:lnTo>
                  <a:pt x="6858000" y="95250"/>
                </a:lnTo>
                <a:lnTo>
                  <a:pt x="6858000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6858000" cy="9906000"/>
          </a:xfrm>
          <a:custGeom>
            <a:avLst/>
            <a:gdLst/>
            <a:ahLst/>
            <a:cxnLst/>
            <a:rect l="l" t="t" r="r" b="b"/>
            <a:pathLst>
              <a:path w="6858000" h="9906000">
                <a:moveTo>
                  <a:pt x="0" y="0"/>
                </a:moveTo>
                <a:lnTo>
                  <a:pt x="6858000" y="0"/>
                </a:lnTo>
                <a:lnTo>
                  <a:pt x="6858000" y="9905999"/>
                </a:lnTo>
                <a:lnTo>
                  <a:pt x="0" y="9905999"/>
                </a:lnTo>
                <a:lnTo>
                  <a:pt x="0" y="0"/>
                </a:lnTo>
                <a:close/>
              </a:path>
              <a:path w="6858000" h="9906000">
                <a:moveTo>
                  <a:pt x="95257" y="95250"/>
                </a:moveTo>
                <a:lnTo>
                  <a:pt x="95257" y="9810741"/>
                </a:lnTo>
                <a:lnTo>
                  <a:pt x="6762750" y="9810741"/>
                </a:lnTo>
                <a:lnTo>
                  <a:pt x="6762750" y="95250"/>
                </a:lnTo>
                <a:lnTo>
                  <a:pt x="95257" y="95250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900" y="396240"/>
            <a:ext cx="6172200" cy="1584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278380"/>
            <a:ext cx="617220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1720" y="9212580"/>
            <a:ext cx="219456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3776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obrazovaka.ru/sochinenie/voyna-i-mir/net-velichiya-tam-gde-net-prostoty-dobra-i-pravdy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teratura5.narod.ru/tolstoy_w-i-mir_t2-ch2_gl19-21.html" TargetMode="External"/><Relationship Id="rId2" Type="http://schemas.openxmlformats.org/officeDocument/2006/relationships/hyperlink" Target="http://literatura5.narod.ru/tolstoy_w-i-mir-austerlic-bolkonsky_t1-ch3.html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hyperlink" Target="http://literatura5.narod.ru/tolstoy_w-i-mir_t3-ch2_gl36-39.html#gl38" TargetMode="External"/><Relationship Id="rId4" Type="http://schemas.openxmlformats.org/officeDocument/2006/relationships/hyperlink" Target="http://literatura5.narod.ru/tolstoy_w-i-mir_t3-ch2_gl24-29.html#gl26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750" y="4191000"/>
            <a:ext cx="5829300" cy="1107996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Тема урока:_________________________________________________________________________________________________________________________________________________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1568450" y="5867400"/>
            <a:ext cx="4800600" cy="1384995"/>
          </a:xfrm>
        </p:spPr>
        <p:txBody>
          <a:bodyPr/>
          <a:lstStyle/>
          <a:p>
            <a:endParaRPr lang="ru-RU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hlinkClick r:id="rId2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«Нет величия там, где нет простоты, добра и правды»</a:t>
            </a:r>
          </a:p>
          <a:p>
            <a:pPr algn="r"/>
            <a:r>
              <a:rPr lang="ru-RU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Л.Н.Толстой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8278" y="381000"/>
            <a:ext cx="3271566" cy="2362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2667" y="1048839"/>
            <a:ext cx="29917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Роман-эпопея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"Война и мир"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685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84948" y="442097"/>
            <a:ext cx="3150312" cy="7591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25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200" i="1" spc="-5" dirty="0">
                <a:latin typeface="Times New Roman"/>
                <a:cs typeface="Times New Roman"/>
              </a:rPr>
              <a:t>Стихотворение</a:t>
            </a:r>
            <a:r>
              <a:rPr sz="1200" i="1" dirty="0">
                <a:latin typeface="Times New Roman"/>
                <a:cs typeface="Times New Roman"/>
              </a:rPr>
              <a:t> </a:t>
            </a:r>
            <a:r>
              <a:rPr sz="1200" b="1" i="1" spc="-10" dirty="0">
                <a:latin typeface="Times New Roman"/>
                <a:cs typeface="Times New Roman"/>
              </a:rPr>
              <a:t>В.Брюсова</a:t>
            </a:r>
            <a:r>
              <a:rPr sz="1200" b="1" i="1" spc="-5" dirty="0">
                <a:latin typeface="Times New Roman"/>
                <a:cs typeface="Times New Roman"/>
              </a:rPr>
              <a:t> </a:t>
            </a:r>
            <a:r>
              <a:rPr sz="1200" i="1" dirty="0">
                <a:latin typeface="Times New Roman"/>
                <a:cs typeface="Times New Roman"/>
              </a:rPr>
              <a:t>"Да,</a:t>
            </a:r>
            <a:r>
              <a:rPr sz="1200" i="1" spc="305" dirty="0">
                <a:latin typeface="Times New Roman"/>
                <a:cs typeface="Times New Roman"/>
              </a:rPr>
              <a:t> </a:t>
            </a:r>
            <a:r>
              <a:rPr sz="1200" i="1" dirty="0">
                <a:latin typeface="Times New Roman"/>
                <a:cs typeface="Times New Roman"/>
              </a:rPr>
              <a:t>на </a:t>
            </a:r>
            <a:r>
              <a:rPr sz="1200" i="1" spc="5" dirty="0">
                <a:latin typeface="Times New Roman"/>
                <a:cs typeface="Times New Roman"/>
              </a:rPr>
              <a:t> </a:t>
            </a:r>
            <a:r>
              <a:rPr sz="1200" i="1" dirty="0">
                <a:latin typeface="Times New Roman"/>
                <a:cs typeface="Times New Roman"/>
              </a:rPr>
              <a:t>дороге</a:t>
            </a:r>
            <a:r>
              <a:rPr sz="1200" i="1" spc="5" dirty="0">
                <a:latin typeface="Times New Roman"/>
                <a:cs typeface="Times New Roman"/>
              </a:rPr>
              <a:t> </a:t>
            </a:r>
            <a:r>
              <a:rPr sz="1200" i="1" spc="-5" dirty="0">
                <a:latin typeface="Times New Roman"/>
                <a:cs typeface="Times New Roman"/>
              </a:rPr>
              <a:t>поколений",</a:t>
            </a:r>
            <a:r>
              <a:rPr sz="1200" i="1" dirty="0">
                <a:latin typeface="Times New Roman"/>
                <a:cs typeface="Times New Roman"/>
              </a:rPr>
              <a:t> посвященное </a:t>
            </a:r>
            <a:r>
              <a:rPr sz="1200" i="1" spc="-285" dirty="0">
                <a:latin typeface="Times New Roman"/>
                <a:cs typeface="Times New Roman"/>
              </a:rPr>
              <a:t> </a:t>
            </a:r>
            <a:r>
              <a:rPr sz="1200" i="1" spc="-5" dirty="0">
                <a:latin typeface="Times New Roman"/>
                <a:cs typeface="Times New Roman"/>
              </a:rPr>
              <a:t>Наполеону</a:t>
            </a:r>
            <a:r>
              <a:rPr sz="1200" i="1" spc="5" dirty="0">
                <a:latin typeface="Times New Roman"/>
                <a:cs typeface="Times New Roman"/>
              </a:rPr>
              <a:t> </a:t>
            </a:r>
            <a:r>
              <a:rPr sz="1200" i="1" spc="-10" dirty="0">
                <a:latin typeface="Times New Roman"/>
                <a:cs typeface="Times New Roman"/>
              </a:rPr>
              <a:t>Бонапарту: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5777" y="1518338"/>
            <a:ext cx="2318385" cy="5146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91185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Times New Roman"/>
                <a:cs typeface="Times New Roman"/>
              </a:rPr>
              <a:t>Да,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-5" dirty="0">
                <a:latin typeface="Times New Roman"/>
                <a:cs typeface="Times New Roman"/>
              </a:rPr>
              <a:t>дороге </a:t>
            </a:r>
            <a:r>
              <a:rPr sz="1200" spc="-10" dirty="0">
                <a:latin typeface="Times New Roman"/>
                <a:cs typeface="Times New Roman"/>
              </a:rPr>
              <a:t>поколений, </a:t>
            </a:r>
            <a:r>
              <a:rPr sz="1200" spc="-5" dirty="0">
                <a:latin typeface="Times New Roman"/>
                <a:cs typeface="Times New Roman"/>
              </a:rPr>
              <a:t> На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пыли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расточённых </a:t>
            </a:r>
            <a:r>
              <a:rPr sz="1200" spc="-25" dirty="0">
                <a:latin typeface="Times New Roman"/>
                <a:cs typeface="Times New Roman"/>
              </a:rPr>
              <a:t>лет,</a:t>
            </a:r>
            <a:endParaRPr sz="1200" dirty="0">
              <a:latin typeface="Times New Roman"/>
              <a:cs typeface="Times New Roman"/>
            </a:endParaRPr>
          </a:p>
          <a:p>
            <a:pPr marL="12700" marR="345440">
              <a:lnSpc>
                <a:spcPct val="100000"/>
              </a:lnSpc>
            </a:pPr>
            <a:r>
              <a:rPr sz="1200" spc="-20" dirty="0">
                <a:latin typeface="Times New Roman"/>
                <a:cs typeface="Times New Roman"/>
              </a:rPr>
              <a:t>Твоих </a:t>
            </a:r>
            <a:r>
              <a:rPr sz="1200" spc="-5" dirty="0">
                <a:latin typeface="Times New Roman"/>
                <a:cs typeface="Times New Roman"/>
              </a:rPr>
              <a:t>шагов, твоих движений </a:t>
            </a:r>
            <a:r>
              <a:rPr sz="1200" spc="-29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Остался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неизменный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след.</a:t>
            </a:r>
            <a:endParaRPr sz="1200" dirty="0">
              <a:latin typeface="Times New Roman"/>
              <a:cs typeface="Times New Roman"/>
            </a:endParaRPr>
          </a:p>
          <a:p>
            <a:pPr marL="12700" marR="349250">
              <a:lnSpc>
                <a:spcPct val="100000"/>
              </a:lnSpc>
            </a:pPr>
            <a:r>
              <a:rPr sz="1200" spc="-35" dirty="0">
                <a:latin typeface="Times New Roman"/>
                <a:cs typeface="Times New Roman"/>
              </a:rPr>
              <a:t>Ты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скован </a:t>
            </a:r>
            <a:r>
              <a:rPr sz="1200" dirty="0">
                <a:latin typeface="Times New Roman"/>
                <a:cs typeface="Times New Roman"/>
              </a:rPr>
              <a:t>был по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мысли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Рока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Из тяжести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властных сил: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Не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мог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ты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не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ступать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глубоко,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шаг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твой</a:t>
            </a:r>
            <a:r>
              <a:rPr sz="1200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землю</a:t>
            </a:r>
            <a:r>
              <a:rPr sz="12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тяготил</a:t>
            </a:r>
            <a:r>
              <a:rPr sz="1200" spc="-5" dirty="0">
                <a:latin typeface="Times New Roman"/>
                <a:cs typeface="Times New Roman"/>
              </a:rPr>
              <a:t>.</a:t>
            </a:r>
            <a:endParaRPr sz="1200" dirty="0">
              <a:latin typeface="Times New Roman"/>
              <a:cs typeface="Times New Roman"/>
            </a:endParaRPr>
          </a:p>
          <a:p>
            <a:pPr marL="12700" marR="226060">
              <a:lnSpc>
                <a:spcPct val="100000"/>
              </a:lnSpc>
            </a:pPr>
            <a:r>
              <a:rPr sz="1200" spc="-5" dirty="0">
                <a:latin typeface="Times New Roman"/>
                <a:cs typeface="Times New Roman"/>
              </a:rPr>
              <a:t>Что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строилось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трудом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суровым,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Вставало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медленно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веках,</a:t>
            </a:r>
            <a:endParaRPr sz="1200" dirty="0">
              <a:latin typeface="Times New Roman"/>
              <a:cs typeface="Times New Roman"/>
            </a:endParaRPr>
          </a:p>
          <a:p>
            <a:pPr marL="12700" marR="137795">
              <a:lnSpc>
                <a:spcPct val="100000"/>
              </a:lnSpc>
            </a:pPr>
            <a:r>
              <a:rPr sz="1200" spc="-35" dirty="0">
                <a:latin typeface="Times New Roman"/>
                <a:cs typeface="Times New Roman"/>
              </a:rPr>
              <a:t>Ты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сокрушал</a:t>
            </a:r>
            <a:r>
              <a:rPr sz="1200" u="sng" spc="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</a:t>
            </a:r>
            <a:r>
              <a:rPr sz="1200" spc="-10" dirty="0">
                <a:latin typeface="Times New Roman"/>
                <a:cs typeface="Times New Roman"/>
              </a:rPr>
              <a:t>лучайным</a:t>
            </a:r>
            <a:r>
              <a:rPr sz="1200" spc="4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словом,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Движеньем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повергал</a:t>
            </a:r>
            <a:r>
              <a:rPr sz="12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во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прах</a:t>
            </a:r>
            <a:r>
              <a:rPr sz="1200" dirty="0">
                <a:latin typeface="Times New Roman"/>
                <a:cs typeface="Times New Roman"/>
              </a:rPr>
              <a:t>.</a:t>
            </a:r>
          </a:p>
          <a:p>
            <a:pPr marL="12700">
              <a:lnSpc>
                <a:spcPct val="100000"/>
              </a:lnSpc>
            </a:pPr>
            <a:r>
              <a:rPr sz="1200" spc="-5" dirty="0">
                <a:latin typeface="Times New Roman"/>
                <a:cs typeface="Times New Roman"/>
              </a:rPr>
              <a:t>Сам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изумлён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служеньем</a:t>
            </a:r>
            <a:r>
              <a:rPr sz="1200" spc="3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счастья,</a:t>
            </a:r>
            <a:endParaRPr sz="1200" dirty="0">
              <a:latin typeface="Times New Roman"/>
              <a:cs typeface="Times New Roman"/>
            </a:endParaRPr>
          </a:p>
          <a:p>
            <a:pPr marL="12700" marR="313055">
              <a:lnSpc>
                <a:spcPct val="100000"/>
              </a:lnSpc>
            </a:pPr>
            <a:r>
              <a:rPr sz="1200" spc="-25" dirty="0">
                <a:latin typeface="Times New Roman"/>
                <a:cs typeface="Times New Roman"/>
              </a:rPr>
              <a:t>Ты, </a:t>
            </a:r>
            <a:r>
              <a:rPr sz="1200" spc="-5" dirty="0">
                <a:latin typeface="Times New Roman"/>
                <a:cs typeface="Times New Roman"/>
              </a:rPr>
              <a:t>как пращой, </a:t>
            </a:r>
            <a:r>
              <a:rPr sz="1200" dirty="0">
                <a:latin typeface="Times New Roman"/>
                <a:cs typeface="Times New Roman"/>
              </a:rPr>
              <a:t>метал </a:t>
            </a:r>
            <a:r>
              <a:rPr sz="1200" spc="-5" dirty="0">
                <a:latin typeface="Times New Roman"/>
                <a:cs typeface="Times New Roman"/>
              </a:rPr>
              <a:t>войска,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мировое самовластье </a:t>
            </a:r>
            <a:r>
              <a:rPr sz="1200" dirty="0">
                <a:latin typeface="Times New Roman"/>
                <a:cs typeface="Times New Roman"/>
              </a:rPr>
              <a:t> Бросал,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как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ставку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игрока.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Пьянея</a:t>
            </a:r>
            <a:r>
              <a:rPr sz="1200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славой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неизменной,</a:t>
            </a:r>
            <a:endParaRPr sz="12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200" spc="-35" dirty="0">
                <a:latin typeface="Times New Roman"/>
                <a:cs typeface="Times New Roman"/>
              </a:rPr>
              <a:t>Ты</a:t>
            </a:r>
            <a:r>
              <a:rPr sz="1200" spc="-5" dirty="0">
                <a:latin typeface="Times New Roman"/>
                <a:cs typeface="Times New Roman"/>
              </a:rPr>
              <a:t> шёл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сквозь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мир,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круша,</a:t>
            </a:r>
            <a:r>
              <a:rPr sz="1200" u="sng" spc="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дробя</a:t>
            </a:r>
            <a:r>
              <a:rPr sz="1200" spc="-5" dirty="0">
                <a:latin typeface="Times New Roman"/>
                <a:cs typeface="Times New Roman"/>
              </a:rPr>
              <a:t>...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стало, </a:t>
            </a:r>
            <a:r>
              <a:rPr sz="1200" spc="-10" dirty="0">
                <a:latin typeface="Times New Roman"/>
                <a:cs typeface="Times New Roman"/>
              </a:rPr>
              <a:t>наконец, </a:t>
            </a:r>
            <a:r>
              <a:rPr sz="1200" spc="-5" dirty="0">
                <a:latin typeface="Times New Roman"/>
                <a:cs typeface="Times New Roman"/>
              </a:rPr>
              <a:t>вселенной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Невмоготу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носить</a:t>
            </a:r>
            <a:r>
              <a:rPr sz="1200" spc="-5" dirty="0">
                <a:latin typeface="Times New Roman"/>
                <a:cs typeface="Times New Roman"/>
              </a:rPr>
              <a:t> тебя.</a:t>
            </a:r>
            <a:endParaRPr sz="1200" dirty="0">
              <a:latin typeface="Times New Roman"/>
              <a:cs typeface="Times New Roman"/>
            </a:endParaRPr>
          </a:p>
          <a:p>
            <a:pPr marL="12700" marR="224790">
              <a:lnSpc>
                <a:spcPct val="100000"/>
              </a:lnSpc>
            </a:pPr>
            <a:r>
              <a:rPr sz="1200" spc="-5" dirty="0">
                <a:latin typeface="Times New Roman"/>
                <a:cs typeface="Times New Roman"/>
              </a:rPr>
              <a:t>Земля </a:t>
            </a:r>
            <a:r>
              <a:rPr sz="1200" spc="-15" dirty="0">
                <a:latin typeface="Times New Roman"/>
                <a:cs typeface="Times New Roman"/>
              </a:rPr>
              <a:t>дохнула </a:t>
            </a:r>
            <a:r>
              <a:rPr sz="1200" spc="-5" dirty="0">
                <a:latin typeface="Times New Roman"/>
                <a:cs typeface="Times New Roman"/>
              </a:rPr>
              <a:t>полной </a:t>
            </a:r>
            <a:r>
              <a:rPr sz="1200" spc="-20" dirty="0">
                <a:latin typeface="Times New Roman"/>
                <a:cs typeface="Times New Roman"/>
              </a:rPr>
              <a:t>грудью, 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 ты, </a:t>
            </a:r>
            <a:r>
              <a:rPr sz="1200" spc="-5" dirty="0">
                <a:latin typeface="Times New Roman"/>
                <a:cs typeface="Times New Roman"/>
              </a:rPr>
              <a:t>как </a:t>
            </a:r>
            <a:r>
              <a:rPr sz="1200" dirty="0">
                <a:latin typeface="Times New Roman"/>
                <a:cs typeface="Times New Roman"/>
              </a:rPr>
              <a:t>лист в </a:t>
            </a:r>
            <a:r>
              <a:rPr sz="1200" spc="-5" dirty="0">
                <a:latin typeface="Times New Roman"/>
                <a:cs typeface="Times New Roman"/>
              </a:rPr>
              <a:t>дыханье гроз,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Взвился,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полетел </a:t>
            </a:r>
            <a:r>
              <a:rPr sz="1200" dirty="0">
                <a:latin typeface="Times New Roman"/>
                <a:cs typeface="Times New Roman"/>
              </a:rPr>
              <a:t>к </a:t>
            </a:r>
            <a:r>
              <a:rPr sz="1200" spc="-10" dirty="0">
                <a:latin typeface="Times New Roman"/>
                <a:cs typeface="Times New Roman"/>
              </a:rPr>
              <a:t>безлюдью,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пал,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бессильный,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-10" dirty="0">
                <a:latin typeface="Times New Roman"/>
                <a:cs typeface="Times New Roman"/>
              </a:rPr>
              <a:t> утёс,</a:t>
            </a:r>
            <a:r>
              <a:rPr sz="1200" spc="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—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Где,</a:t>
            </a:r>
            <a:r>
              <a:rPr sz="1200" dirty="0">
                <a:latin typeface="Times New Roman"/>
                <a:cs typeface="Times New Roman"/>
              </a:rPr>
              <a:t> на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раздольи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одичалом,</a:t>
            </a:r>
            <a:endParaRPr sz="1200" dirty="0">
              <a:latin typeface="Times New Roman"/>
              <a:cs typeface="Times New Roman"/>
            </a:endParaRPr>
          </a:p>
          <a:p>
            <a:pPr marL="12700" marR="377190">
              <a:lnSpc>
                <a:spcPct val="100000"/>
              </a:lnSpc>
              <a:spcBef>
                <a:spcPts val="5"/>
              </a:spcBef>
            </a:pPr>
            <a:r>
              <a:rPr sz="1200" spc="-5" dirty="0">
                <a:latin typeface="Times New Roman"/>
                <a:cs typeface="Times New Roman"/>
              </a:rPr>
              <a:t>От</a:t>
            </a:r>
            <a:r>
              <a:rPr sz="1200" spc="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века</a:t>
            </a:r>
            <a:r>
              <a:rPr sz="1200" spc="7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этих</a:t>
            </a:r>
            <a:r>
              <a:rPr sz="1200" spc="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дней</a:t>
            </a:r>
            <a:r>
              <a:rPr sz="1200" spc="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ждала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Тебя </a:t>
            </a:r>
            <a:r>
              <a:rPr sz="1200" dirty="0">
                <a:latin typeface="Times New Roman"/>
                <a:cs typeface="Times New Roman"/>
              </a:rPr>
              <a:t>достойным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пьедесталом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Со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дна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встающая</a:t>
            </a:r>
            <a:r>
              <a:rPr sz="1200" u="sng" spc="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скала</a:t>
            </a:r>
            <a:r>
              <a:rPr sz="1200" spc="-5" dirty="0">
                <a:latin typeface="Times New Roman"/>
                <a:cs typeface="Times New Roman"/>
              </a:rPr>
              <a:t>!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77234" y="613409"/>
            <a:ext cx="26968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i="1" spc="-5" dirty="0">
                <a:latin typeface="Times New Roman"/>
                <a:cs typeface="Times New Roman"/>
              </a:rPr>
              <a:t>Стихотворение</a:t>
            </a:r>
            <a:r>
              <a:rPr sz="1200" b="1" i="1" spc="540" dirty="0">
                <a:latin typeface="Times New Roman"/>
                <a:cs typeface="Times New Roman"/>
              </a:rPr>
              <a:t> </a:t>
            </a:r>
            <a:r>
              <a:rPr sz="1200" b="1" i="1" dirty="0">
                <a:latin typeface="Times New Roman"/>
                <a:cs typeface="Times New Roman"/>
              </a:rPr>
              <a:t>А.</a:t>
            </a:r>
            <a:r>
              <a:rPr sz="1200" b="1" i="1" spc="545" dirty="0">
                <a:latin typeface="Times New Roman"/>
                <a:cs typeface="Times New Roman"/>
              </a:rPr>
              <a:t> </a:t>
            </a:r>
            <a:r>
              <a:rPr sz="1200" b="1" i="1" spc="-5" dirty="0">
                <a:latin typeface="Times New Roman"/>
                <a:cs typeface="Times New Roman"/>
              </a:rPr>
              <a:t>Пушкина</a:t>
            </a:r>
            <a:r>
              <a:rPr sz="1200" b="1" i="1" spc="545" dirty="0">
                <a:latin typeface="Times New Roman"/>
                <a:cs typeface="Times New Roman"/>
              </a:rPr>
              <a:t> </a:t>
            </a:r>
            <a:r>
              <a:rPr sz="1200" i="1" spc="-10" dirty="0">
                <a:latin typeface="Times New Roman"/>
                <a:cs typeface="Times New Roman"/>
              </a:rPr>
              <a:t>«Перед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77234" y="796290"/>
            <a:ext cx="26974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17575" algn="l"/>
                <a:tab pos="1845945" algn="l"/>
              </a:tabLst>
            </a:pPr>
            <a:r>
              <a:rPr sz="1200" i="1" spc="-5" dirty="0">
                <a:latin typeface="Times New Roman"/>
                <a:cs typeface="Times New Roman"/>
              </a:rPr>
              <a:t>гр</a:t>
            </a:r>
            <a:r>
              <a:rPr sz="1200" i="1" spc="-15" dirty="0">
                <a:latin typeface="Times New Roman"/>
                <a:cs typeface="Times New Roman"/>
              </a:rPr>
              <a:t>о</a:t>
            </a:r>
            <a:r>
              <a:rPr sz="1200" i="1" spc="-5" dirty="0">
                <a:latin typeface="Times New Roman"/>
                <a:cs typeface="Times New Roman"/>
              </a:rPr>
              <a:t>б</a:t>
            </a:r>
            <a:r>
              <a:rPr sz="1200" i="1" dirty="0">
                <a:latin typeface="Times New Roman"/>
                <a:cs typeface="Times New Roman"/>
              </a:rPr>
              <a:t>ни</a:t>
            </a:r>
            <a:r>
              <a:rPr sz="1200" i="1" spc="20" dirty="0">
                <a:latin typeface="Times New Roman"/>
                <a:cs typeface="Times New Roman"/>
              </a:rPr>
              <a:t>ц</a:t>
            </a:r>
            <a:r>
              <a:rPr sz="1200" i="1" spc="-5" dirty="0">
                <a:latin typeface="Times New Roman"/>
                <a:cs typeface="Times New Roman"/>
              </a:rPr>
              <a:t>е</a:t>
            </a:r>
            <a:r>
              <a:rPr sz="1200" i="1" dirty="0">
                <a:latin typeface="Times New Roman"/>
                <a:cs typeface="Times New Roman"/>
              </a:rPr>
              <a:t>ю	</a:t>
            </a:r>
            <a:r>
              <a:rPr sz="1200" i="1" spc="5" dirty="0">
                <a:latin typeface="Times New Roman"/>
                <a:cs typeface="Times New Roman"/>
              </a:rPr>
              <a:t>с</a:t>
            </a:r>
            <a:r>
              <a:rPr sz="1200" i="1" spc="-20" dirty="0">
                <a:latin typeface="Times New Roman"/>
                <a:cs typeface="Times New Roman"/>
              </a:rPr>
              <a:t>в</a:t>
            </a:r>
            <a:r>
              <a:rPr sz="1200" i="1" spc="-10" dirty="0">
                <a:latin typeface="Times New Roman"/>
                <a:cs typeface="Times New Roman"/>
              </a:rPr>
              <a:t>я</a:t>
            </a:r>
            <a:r>
              <a:rPr sz="1200" i="1" spc="-5" dirty="0">
                <a:latin typeface="Times New Roman"/>
                <a:cs typeface="Times New Roman"/>
              </a:rPr>
              <a:t>то</a:t>
            </a:r>
            <a:r>
              <a:rPr sz="1200" i="1" dirty="0">
                <a:latin typeface="Times New Roman"/>
                <a:cs typeface="Times New Roman"/>
              </a:rPr>
              <a:t>й</a:t>
            </a:r>
            <a:r>
              <a:rPr sz="1200" i="1" spc="10" dirty="0">
                <a:latin typeface="Times New Roman"/>
                <a:cs typeface="Times New Roman"/>
              </a:rPr>
              <a:t>…</a:t>
            </a:r>
            <a:r>
              <a:rPr sz="1200" i="1" dirty="0">
                <a:latin typeface="Times New Roman"/>
                <a:cs typeface="Times New Roman"/>
              </a:rPr>
              <a:t>»,	по</a:t>
            </a:r>
            <a:r>
              <a:rPr sz="1200" i="1" spc="-5" dirty="0">
                <a:latin typeface="Times New Roman"/>
                <a:cs typeface="Times New Roman"/>
              </a:rPr>
              <a:t>св</a:t>
            </a:r>
            <a:r>
              <a:rPr sz="1200" i="1" spc="5" dirty="0">
                <a:latin typeface="Times New Roman"/>
                <a:cs typeface="Times New Roman"/>
              </a:rPr>
              <a:t>я</a:t>
            </a:r>
            <a:r>
              <a:rPr sz="1200" i="1" spc="15" dirty="0">
                <a:latin typeface="Times New Roman"/>
                <a:cs typeface="Times New Roman"/>
              </a:rPr>
              <a:t>щ</a:t>
            </a:r>
            <a:r>
              <a:rPr sz="1200" i="1" spc="-5" dirty="0">
                <a:latin typeface="Times New Roman"/>
                <a:cs typeface="Times New Roman"/>
              </a:rPr>
              <a:t>е</a:t>
            </a:r>
            <a:r>
              <a:rPr sz="1200" i="1" dirty="0">
                <a:latin typeface="Times New Roman"/>
                <a:cs typeface="Times New Roman"/>
              </a:rPr>
              <a:t>нн</a:t>
            </a:r>
            <a:r>
              <a:rPr sz="1200" i="1" spc="10" dirty="0">
                <a:latin typeface="Times New Roman"/>
                <a:cs typeface="Times New Roman"/>
              </a:rPr>
              <a:t>о</a:t>
            </a:r>
            <a:r>
              <a:rPr sz="1200" i="1" dirty="0">
                <a:latin typeface="Times New Roman"/>
                <a:cs typeface="Times New Roman"/>
              </a:rPr>
              <a:t>е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i="1" spc="-10" dirty="0">
                <a:latin typeface="Times New Roman"/>
                <a:cs typeface="Times New Roman"/>
              </a:rPr>
              <a:t>Михаилу</a:t>
            </a:r>
            <a:r>
              <a:rPr sz="1200" i="1" spc="-5" dirty="0">
                <a:latin typeface="Times New Roman"/>
                <a:cs typeface="Times New Roman"/>
              </a:rPr>
              <a:t> </a:t>
            </a:r>
            <a:r>
              <a:rPr sz="1200" i="1" dirty="0">
                <a:latin typeface="Times New Roman"/>
                <a:cs typeface="Times New Roman"/>
              </a:rPr>
              <a:t>Илларионовичу </a:t>
            </a:r>
            <a:r>
              <a:rPr sz="1200" i="1" spc="-20" dirty="0">
                <a:latin typeface="Times New Roman"/>
                <a:cs typeface="Times New Roman"/>
              </a:rPr>
              <a:t>Кутузову: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77234" y="1528064"/>
            <a:ext cx="2478405" cy="5512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48335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Times New Roman"/>
                <a:cs typeface="Times New Roman"/>
              </a:rPr>
              <a:t>Перед </a:t>
            </a:r>
            <a:r>
              <a:rPr sz="1200" spc="-5" dirty="0">
                <a:latin typeface="Times New Roman"/>
                <a:cs typeface="Times New Roman"/>
              </a:rPr>
              <a:t>гробницею святой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Стою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поникшею</a:t>
            </a:r>
            <a:r>
              <a:rPr sz="1200" spc="-4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главой…</a:t>
            </a:r>
            <a:endParaRPr sz="1200">
              <a:latin typeface="Times New Roman"/>
              <a:cs typeface="Times New Roman"/>
            </a:endParaRPr>
          </a:p>
          <a:p>
            <a:pPr marL="12700" marR="393700">
              <a:lnSpc>
                <a:spcPct val="100000"/>
              </a:lnSpc>
            </a:pPr>
            <a:r>
              <a:rPr sz="1200" spc="-5" dirty="0">
                <a:latin typeface="Times New Roman"/>
                <a:cs typeface="Times New Roman"/>
              </a:rPr>
              <a:t>Все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спит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кругом;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одни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лампады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мраке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храма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золотят </a:t>
            </a:r>
            <a:r>
              <a:rPr sz="1200" spc="-5" dirty="0">
                <a:latin typeface="Times New Roman"/>
                <a:cs typeface="Times New Roman"/>
              </a:rPr>
              <a:t> Столпов</a:t>
            </a:r>
            <a:r>
              <a:rPr sz="1200" spc="-5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гранитные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громады</a:t>
            </a:r>
            <a:endParaRPr sz="1200">
              <a:latin typeface="Times New Roman"/>
              <a:cs typeface="Times New Roman"/>
            </a:endParaRPr>
          </a:p>
          <a:p>
            <a:pPr marL="12700" marR="495934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И их </a:t>
            </a:r>
            <a:r>
              <a:rPr sz="1200" spc="-5" dirty="0">
                <a:latin typeface="Times New Roman"/>
                <a:cs typeface="Times New Roman"/>
              </a:rPr>
              <a:t>знамен нависший </a:t>
            </a:r>
            <a:r>
              <a:rPr sz="1200" dirty="0">
                <a:latin typeface="Times New Roman"/>
                <a:cs typeface="Times New Roman"/>
              </a:rPr>
              <a:t>ряд.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Под </a:t>
            </a:r>
            <a:r>
              <a:rPr sz="1200" dirty="0">
                <a:latin typeface="Times New Roman"/>
                <a:cs typeface="Times New Roman"/>
              </a:rPr>
              <a:t>ними </a:t>
            </a:r>
            <a:r>
              <a:rPr sz="1200" spc="-5" dirty="0">
                <a:latin typeface="Times New Roman"/>
                <a:cs typeface="Times New Roman"/>
              </a:rPr>
              <a:t>спит </a:t>
            </a:r>
            <a:r>
              <a:rPr sz="1200" dirty="0">
                <a:latin typeface="Times New Roman"/>
                <a:cs typeface="Times New Roman"/>
              </a:rPr>
              <a:t>сей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властелин</a:t>
            </a:r>
            <a:r>
              <a:rPr sz="1200" spc="-5" dirty="0">
                <a:latin typeface="Times New Roman"/>
                <a:cs typeface="Times New Roman"/>
              </a:rPr>
              <a:t>, </a:t>
            </a:r>
            <a:r>
              <a:rPr sz="1200" spc="-2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Сей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идол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северных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дружин,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Маститый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страж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страны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державной,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Смиритель</a:t>
            </a:r>
            <a:r>
              <a:rPr sz="1200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всех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ее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врагов,</a:t>
            </a:r>
            <a:endParaRPr sz="1200">
              <a:latin typeface="Times New Roman"/>
              <a:cs typeface="Times New Roman"/>
            </a:endParaRPr>
          </a:p>
          <a:p>
            <a:pPr marL="12700" marR="434975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Сей остальной из стаи </a:t>
            </a:r>
            <a:r>
              <a:rPr sz="1200" spc="-5" dirty="0">
                <a:latin typeface="Times New Roman"/>
                <a:cs typeface="Times New Roman"/>
              </a:rPr>
              <a:t>славной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Екатерининских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орлов.</a:t>
            </a:r>
            <a:endParaRPr sz="1200">
              <a:latin typeface="Times New Roman"/>
              <a:cs typeface="Times New Roman"/>
            </a:endParaRPr>
          </a:p>
          <a:p>
            <a:pPr marL="12700" marR="43688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твоем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гробу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восторг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живет!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Он </a:t>
            </a:r>
            <a:r>
              <a:rPr sz="1200" spc="-10" dirty="0">
                <a:latin typeface="Times New Roman"/>
                <a:cs typeface="Times New Roman"/>
              </a:rPr>
              <a:t>русский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глас</a:t>
            </a:r>
            <a:r>
              <a:rPr sz="1200" spc="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нам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издает;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Он нам твердит </a:t>
            </a:r>
            <a:r>
              <a:rPr sz="1200" dirty="0">
                <a:latin typeface="Times New Roman"/>
                <a:cs typeface="Times New Roman"/>
              </a:rPr>
              <a:t>о </a:t>
            </a:r>
            <a:r>
              <a:rPr sz="1200" spc="-5" dirty="0">
                <a:latin typeface="Times New Roman"/>
                <a:cs typeface="Times New Roman"/>
              </a:rPr>
              <a:t>той </a:t>
            </a:r>
            <a:r>
              <a:rPr sz="1200" spc="-10" dirty="0">
                <a:latin typeface="Times New Roman"/>
                <a:cs typeface="Times New Roman"/>
              </a:rPr>
              <a:t>године, 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Когда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народной</a:t>
            </a:r>
            <a:r>
              <a:rPr sz="1200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веры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глас 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Воззвал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</a:t>
            </a:r>
            <a:r>
              <a:rPr sz="1200" spc="-5" dirty="0">
                <a:latin typeface="Times New Roman"/>
                <a:cs typeface="Times New Roman"/>
              </a:rPr>
              <a:t> святой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твоей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седине:</a:t>
            </a:r>
            <a:endParaRPr sz="1200">
              <a:latin typeface="Times New Roman"/>
              <a:cs typeface="Times New Roman"/>
            </a:endParaRPr>
          </a:p>
          <a:p>
            <a:pPr marL="12700" marR="121285" algn="just">
              <a:lnSpc>
                <a:spcPct val="100000"/>
              </a:lnSpc>
            </a:pPr>
            <a:r>
              <a:rPr sz="1200" spc="-15" dirty="0">
                <a:latin typeface="Times New Roman"/>
                <a:cs typeface="Times New Roman"/>
              </a:rPr>
              <a:t>«Иди, </a:t>
            </a:r>
            <a:r>
              <a:rPr sz="1200" spc="-5" dirty="0">
                <a:latin typeface="Times New Roman"/>
                <a:cs typeface="Times New Roman"/>
              </a:rPr>
              <a:t>спасай!» </a:t>
            </a:r>
            <a:r>
              <a:rPr sz="1200" spc="-35" dirty="0">
                <a:latin typeface="Times New Roman"/>
                <a:cs typeface="Times New Roman"/>
              </a:rPr>
              <a:t>Ты </a:t>
            </a:r>
            <a:r>
              <a:rPr sz="1200" spc="-5" dirty="0">
                <a:latin typeface="Times New Roman"/>
                <a:cs typeface="Times New Roman"/>
              </a:rPr>
              <a:t>встал </a:t>
            </a:r>
            <a:r>
              <a:rPr sz="1200" dirty="0">
                <a:latin typeface="Times New Roman"/>
                <a:cs typeface="Times New Roman"/>
              </a:rPr>
              <a:t>– и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спас</a:t>
            </a:r>
            <a:r>
              <a:rPr sz="1200" spc="-5" dirty="0">
                <a:latin typeface="Times New Roman"/>
                <a:cs typeface="Times New Roman"/>
              </a:rPr>
              <a:t>…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Внемли </a:t>
            </a:r>
            <a:r>
              <a:rPr sz="1200" dirty="0">
                <a:latin typeface="Times New Roman"/>
                <a:cs typeface="Times New Roman"/>
              </a:rPr>
              <a:t>ж и днесь </a:t>
            </a:r>
            <a:r>
              <a:rPr sz="1200" spc="-5" dirty="0">
                <a:latin typeface="Times New Roman"/>
                <a:cs typeface="Times New Roman"/>
              </a:rPr>
              <a:t>наш верный </a:t>
            </a:r>
            <a:r>
              <a:rPr sz="1200" spc="-15" dirty="0">
                <a:latin typeface="Times New Roman"/>
                <a:cs typeface="Times New Roman"/>
              </a:rPr>
              <a:t>глас,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Встань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спасай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царя</a:t>
            </a:r>
            <a:r>
              <a:rPr sz="1200" dirty="0">
                <a:latin typeface="Times New Roman"/>
                <a:cs typeface="Times New Roman"/>
              </a:rPr>
              <a:t> и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нас,</a:t>
            </a:r>
            <a:endParaRPr sz="12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О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старец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грозный!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мгновенье</a:t>
            </a:r>
            <a:endParaRPr sz="1200">
              <a:latin typeface="Times New Roman"/>
              <a:cs typeface="Times New Roman"/>
            </a:endParaRPr>
          </a:p>
          <a:p>
            <a:pPr marL="12700" marR="408305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Явись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у</a:t>
            </a:r>
            <a:r>
              <a:rPr sz="1200" spc="3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двери</a:t>
            </a:r>
            <a:r>
              <a:rPr sz="1200" spc="29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гробовой,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Явись,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вдохни</a:t>
            </a:r>
            <a:r>
              <a:rPr sz="1200" spc="-5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восторг</a:t>
            </a:r>
            <a:r>
              <a:rPr sz="1200" dirty="0">
                <a:latin typeface="Times New Roman"/>
                <a:cs typeface="Times New Roman"/>
              </a:rPr>
              <a:t> и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рвенье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Полкам, </a:t>
            </a:r>
            <a:r>
              <a:rPr sz="1200" dirty="0">
                <a:latin typeface="Times New Roman"/>
                <a:cs typeface="Times New Roman"/>
              </a:rPr>
              <a:t>оставленным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тобой!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spc="-5" dirty="0">
                <a:latin typeface="Times New Roman"/>
                <a:cs typeface="Times New Roman"/>
              </a:rPr>
              <a:t>Явись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дланию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своей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spc="-5" dirty="0">
                <a:latin typeface="Times New Roman"/>
                <a:cs typeface="Times New Roman"/>
              </a:rPr>
              <a:t>Нам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укажи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толпе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вождей,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200" spc="-20" dirty="0">
                <a:latin typeface="Times New Roman"/>
                <a:cs typeface="Times New Roman"/>
              </a:rPr>
              <a:t>Кто </a:t>
            </a:r>
            <a:r>
              <a:rPr sz="1200" spc="-5" dirty="0">
                <a:latin typeface="Times New Roman"/>
                <a:cs typeface="Times New Roman"/>
              </a:rPr>
              <a:t>твой наследник, твой избранный!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Но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храм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–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молчанье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погружен,</a:t>
            </a:r>
            <a:endParaRPr sz="1200">
              <a:latin typeface="Times New Roman"/>
              <a:cs typeface="Times New Roman"/>
            </a:endParaRPr>
          </a:p>
          <a:p>
            <a:pPr marL="12700" marR="506095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И тих </a:t>
            </a:r>
            <a:r>
              <a:rPr sz="1200" spc="-5" dirty="0">
                <a:latin typeface="Times New Roman"/>
                <a:cs typeface="Times New Roman"/>
              </a:rPr>
              <a:t>твоей могилы бранной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Невозмутимый,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вечный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сон…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3273" y="7190688"/>
            <a:ext cx="64230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Совпадает</a:t>
            </a:r>
            <a:r>
              <a:rPr sz="1200" b="1" spc="400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ли</a:t>
            </a:r>
            <a:r>
              <a:rPr sz="1200" b="1" spc="400" dirty="0">
                <a:latin typeface="Times New Roman"/>
                <a:cs typeface="Times New Roman"/>
              </a:rPr>
              <a:t> </a:t>
            </a:r>
            <a:r>
              <a:rPr sz="1200" b="1" spc="-10" dirty="0">
                <a:latin typeface="Times New Roman"/>
                <a:cs typeface="Times New Roman"/>
              </a:rPr>
              <a:t>авторское</a:t>
            </a:r>
            <a:r>
              <a:rPr sz="1200" b="1" spc="385" dirty="0">
                <a:latin typeface="Times New Roman"/>
                <a:cs typeface="Times New Roman"/>
              </a:rPr>
              <a:t> </a:t>
            </a:r>
            <a:r>
              <a:rPr sz="1200" b="1" spc="-10" dirty="0">
                <a:latin typeface="Times New Roman"/>
                <a:cs typeface="Times New Roman"/>
              </a:rPr>
              <a:t>отношение</a:t>
            </a:r>
            <a:r>
              <a:rPr sz="1200" b="1" spc="39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к</a:t>
            </a:r>
            <a:r>
              <a:rPr sz="1200" b="1" spc="400" dirty="0">
                <a:latin typeface="Times New Roman"/>
                <a:cs typeface="Times New Roman"/>
              </a:rPr>
              <a:t> </a:t>
            </a:r>
            <a:r>
              <a:rPr sz="1200" b="1" spc="-15" dirty="0">
                <a:latin typeface="Times New Roman"/>
                <a:cs typeface="Times New Roman"/>
              </a:rPr>
              <a:t>полководцам</a:t>
            </a:r>
            <a:r>
              <a:rPr sz="1200" b="1" spc="39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в</a:t>
            </a:r>
            <a:r>
              <a:rPr sz="1200" b="1" spc="390" dirty="0">
                <a:latin typeface="Times New Roman"/>
                <a:cs typeface="Times New Roman"/>
              </a:rPr>
              <a:t> </a:t>
            </a:r>
            <a:r>
              <a:rPr sz="1200" b="1" spc="-10" dirty="0">
                <a:latin typeface="Times New Roman"/>
                <a:cs typeface="Times New Roman"/>
              </a:rPr>
              <a:t>стихотворениях</a:t>
            </a:r>
            <a:r>
              <a:rPr sz="1200" b="1" spc="39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с</a:t>
            </a:r>
            <a:r>
              <a:rPr sz="1200" b="1" spc="390" dirty="0">
                <a:latin typeface="Times New Roman"/>
                <a:cs typeface="Times New Roman"/>
              </a:rPr>
              <a:t> </a:t>
            </a:r>
            <a:r>
              <a:rPr sz="1200" b="1" spc="-15" dirty="0">
                <a:latin typeface="Times New Roman"/>
                <a:cs typeface="Times New Roman"/>
              </a:rPr>
              <a:t>точкой</a:t>
            </a:r>
            <a:r>
              <a:rPr sz="1200" b="1" spc="39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зрения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b="1" spc="-15" dirty="0">
                <a:latin typeface="Times New Roman"/>
                <a:cs typeface="Times New Roman"/>
              </a:rPr>
              <a:t>Л.Толстого?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45973" y="7810603"/>
            <a:ext cx="6292215" cy="1463040"/>
          </a:xfrm>
          <a:custGeom>
            <a:avLst/>
            <a:gdLst/>
            <a:ahLst/>
            <a:cxnLst/>
            <a:rect l="l" t="t" r="r" b="b"/>
            <a:pathLst>
              <a:path w="6292215" h="1463040">
                <a:moveTo>
                  <a:pt x="0" y="0"/>
                </a:moveTo>
                <a:lnTo>
                  <a:pt x="6292168" y="0"/>
                </a:lnTo>
              </a:path>
              <a:path w="6292215" h="1463040">
                <a:moveTo>
                  <a:pt x="0" y="243839"/>
                </a:moveTo>
                <a:lnTo>
                  <a:pt x="6292168" y="243839"/>
                </a:lnTo>
              </a:path>
              <a:path w="6292215" h="1463040">
                <a:moveTo>
                  <a:pt x="0" y="487679"/>
                </a:moveTo>
                <a:lnTo>
                  <a:pt x="6292168" y="487679"/>
                </a:lnTo>
              </a:path>
              <a:path w="6292215" h="1463040">
                <a:moveTo>
                  <a:pt x="0" y="731519"/>
                </a:moveTo>
                <a:lnTo>
                  <a:pt x="6292168" y="731519"/>
                </a:lnTo>
              </a:path>
              <a:path w="6292215" h="1463040">
                <a:moveTo>
                  <a:pt x="0" y="975359"/>
                </a:moveTo>
                <a:lnTo>
                  <a:pt x="6292168" y="975359"/>
                </a:lnTo>
              </a:path>
              <a:path w="6292215" h="1463040">
                <a:moveTo>
                  <a:pt x="0" y="1219199"/>
                </a:moveTo>
                <a:lnTo>
                  <a:pt x="6292168" y="1219199"/>
                </a:lnTo>
              </a:path>
              <a:path w="6292215" h="1463040">
                <a:moveTo>
                  <a:pt x="0" y="1463039"/>
                </a:moveTo>
                <a:lnTo>
                  <a:pt x="4372807" y="1463039"/>
                </a:lnTo>
              </a:path>
            </a:pathLst>
          </a:custGeom>
          <a:ln w="81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46576" y="7780018"/>
            <a:ext cx="2857500" cy="20193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59807" y="145695"/>
            <a:ext cx="50292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2700" marR="76835" lvl="0" algn="ctr">
              <a:spcBef>
                <a:spcPts val="100"/>
              </a:spcBef>
            </a:pPr>
            <a:r>
              <a:rPr lang="ru-RU" sz="12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Познакомьтесь </a:t>
            </a:r>
            <a:r>
              <a:rPr lang="ru-RU" sz="12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со </a:t>
            </a:r>
            <a:r>
              <a:rPr lang="ru-RU" sz="12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стихотворениями </a:t>
            </a:r>
            <a:r>
              <a:rPr lang="ru-RU" sz="1200" b="1" dirty="0">
                <a:solidFill>
                  <a:prstClr val="black"/>
                </a:solidFill>
                <a:latin typeface="Times New Roman"/>
                <a:cs typeface="Times New Roman"/>
              </a:rPr>
              <a:t>В. </a:t>
            </a:r>
            <a:r>
              <a:rPr lang="ru-RU" sz="1200" b="1" spc="-28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2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Брюсова </a:t>
            </a:r>
            <a:r>
              <a:rPr lang="ru-RU" sz="1200" b="1" dirty="0">
                <a:solidFill>
                  <a:prstClr val="black"/>
                </a:solidFill>
                <a:latin typeface="Times New Roman"/>
                <a:cs typeface="Times New Roman"/>
              </a:rPr>
              <a:t>и </a:t>
            </a:r>
            <a:r>
              <a:rPr lang="ru-RU" sz="12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А. Пушкина </a:t>
            </a:r>
            <a:r>
              <a:rPr lang="ru-RU" sz="1200" b="1" dirty="0">
                <a:solidFill>
                  <a:prstClr val="black"/>
                </a:solidFill>
                <a:latin typeface="Times New Roman"/>
                <a:cs typeface="Times New Roman"/>
              </a:rPr>
              <a:t>о </a:t>
            </a:r>
            <a:r>
              <a:rPr lang="ru-RU" sz="12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Наполеоне </a:t>
            </a:r>
            <a:r>
              <a:rPr lang="ru-RU" sz="1200" b="1" dirty="0">
                <a:solidFill>
                  <a:prstClr val="black"/>
                </a:solidFill>
                <a:latin typeface="Times New Roman"/>
                <a:cs typeface="Times New Roman"/>
              </a:rPr>
              <a:t>и </a:t>
            </a:r>
            <a:r>
              <a:rPr lang="ru-RU" sz="1200" b="1" spc="-28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2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Кутузове </a:t>
            </a:r>
            <a:r>
              <a:rPr lang="ru-RU" sz="1200" b="1" dirty="0">
                <a:solidFill>
                  <a:prstClr val="black"/>
                </a:solidFill>
                <a:latin typeface="Times New Roman"/>
                <a:cs typeface="Times New Roman"/>
              </a:rPr>
              <a:t>и</a:t>
            </a:r>
            <a:r>
              <a:rPr lang="ru-RU" sz="12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 ответьте</a:t>
            </a:r>
            <a:r>
              <a:rPr lang="ru-RU" sz="1200" b="1" spc="-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/>
                <a:cs typeface="Times New Roman"/>
              </a:rPr>
              <a:t>на </a:t>
            </a:r>
            <a:r>
              <a:rPr lang="ru-RU" sz="1200" b="1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вопрос</a:t>
            </a:r>
            <a:endParaRPr lang="ru-RU" sz="12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8175" y="609600"/>
            <a:ext cx="4924425" cy="3517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Домашнее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Пересмотреть т.4. Партизанская война и изменения, которые произошли с главными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героями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Творческое задание (по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выбору)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Составьте интервью с Михаилом Илларионовичем Кутузовым, попробуйте озвучить его, используя возможности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нейросети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Используя полученные материалы,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попробуйте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помощью ресурсов </a:t>
            </a:r>
            <a:r>
              <a:rPr lang="ru-RU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нейросети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портрет Наполеона или Кутузова.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Проанализируйте полученный результат с той таблицей, которая у вас получилась на уроке. Совпало или не совпало ваше впечатление?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64444" t="50000" r="16667" b="26285"/>
          <a:stretch/>
        </p:blipFill>
        <p:spPr>
          <a:xfrm>
            <a:off x="304801" y="4692247"/>
            <a:ext cx="1752600" cy="12371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4192330"/>
            <a:ext cx="50292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литература: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67778" t="57905" r="21111" b="24308"/>
          <a:stretch/>
        </p:blipFill>
        <p:spPr>
          <a:xfrm>
            <a:off x="5562600" y="2667000"/>
            <a:ext cx="1066800" cy="9601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67777" t="57312" r="20001" b="22926"/>
          <a:stretch/>
        </p:blipFill>
        <p:spPr>
          <a:xfrm>
            <a:off x="5562600" y="1615842"/>
            <a:ext cx="1156272" cy="105115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57401" y="5178196"/>
            <a:ext cx="44577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ru-RU" sz="1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Толстой Л.Н. Война и мир</a:t>
            </a:r>
            <a:r>
              <a:rPr lang="ru-RU" sz="1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80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ru-RU" sz="140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Долинина</a:t>
            </a:r>
            <a:r>
              <a:rPr lang="ru-RU" sz="14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 По страницам «Войны и мира»/         Н. </a:t>
            </a:r>
            <a:r>
              <a:rPr lang="ru-RU" sz="140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Долинина</a:t>
            </a:r>
            <a:r>
              <a:rPr lang="ru-RU" sz="14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М.: Гриф, 2023</a:t>
            </a:r>
            <a:endParaRPr lang="ru-RU" sz="1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80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ru-RU" sz="1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чести России. Из частной переписки 1812 года. / Сост., авт. Предисл. и примеч. </a:t>
            </a:r>
            <a:r>
              <a:rPr lang="ru-RU" sz="14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М.Бойцов</a:t>
            </a:r>
            <a:r>
              <a:rPr lang="ru-RU" sz="1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4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</a:t>
            </a:r>
            <a:r>
              <a:rPr lang="ru-RU" sz="1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В. Корольков. - М.: Современник, 1988</a:t>
            </a:r>
            <a:r>
              <a:rPr lang="ru-RU" sz="1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/>
          <a:srcRect l="66667" t="57905" r="18889" b="22332"/>
          <a:stretch/>
        </p:blipFill>
        <p:spPr>
          <a:xfrm>
            <a:off x="533400" y="5967048"/>
            <a:ext cx="1371600" cy="105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34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984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65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/>
          <p:cNvGrpSpPr/>
          <p:nvPr/>
        </p:nvGrpSpPr>
        <p:grpSpPr>
          <a:xfrm>
            <a:off x="214884" y="1045463"/>
            <a:ext cx="6537959" cy="6087110"/>
            <a:chOff x="214884" y="1045463"/>
            <a:chExt cx="6537959" cy="6087110"/>
          </a:xfrm>
        </p:grpSpPr>
        <p:sp>
          <p:nvSpPr>
            <p:cNvPr id="5" name="object 5"/>
            <p:cNvSpPr/>
            <p:nvPr/>
          </p:nvSpPr>
          <p:spPr>
            <a:xfrm>
              <a:off x="1815084" y="1051559"/>
              <a:ext cx="4928870" cy="2292350"/>
            </a:xfrm>
            <a:custGeom>
              <a:avLst/>
              <a:gdLst/>
              <a:ahLst/>
              <a:cxnLst/>
              <a:rect l="l" t="t" r="r" b="b"/>
              <a:pathLst>
                <a:path w="4928870" h="2292350">
                  <a:moveTo>
                    <a:pt x="4928616" y="0"/>
                  </a:moveTo>
                  <a:lnTo>
                    <a:pt x="0" y="0"/>
                  </a:lnTo>
                  <a:lnTo>
                    <a:pt x="0" y="2292096"/>
                  </a:lnTo>
                  <a:lnTo>
                    <a:pt x="4928616" y="2292096"/>
                  </a:lnTo>
                  <a:lnTo>
                    <a:pt x="4928616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4884" y="1045463"/>
              <a:ext cx="1600200" cy="227380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24028" y="3328415"/>
              <a:ext cx="6529070" cy="1615440"/>
            </a:xfrm>
            <a:custGeom>
              <a:avLst/>
              <a:gdLst/>
              <a:ahLst/>
              <a:cxnLst/>
              <a:rect l="l" t="t" r="r" b="b"/>
              <a:pathLst>
                <a:path w="6529070" h="1615439">
                  <a:moveTo>
                    <a:pt x="6528816" y="0"/>
                  </a:moveTo>
                  <a:lnTo>
                    <a:pt x="0" y="0"/>
                  </a:lnTo>
                  <a:lnTo>
                    <a:pt x="0" y="1615440"/>
                  </a:lnTo>
                  <a:lnTo>
                    <a:pt x="6528816" y="1615440"/>
                  </a:lnTo>
                  <a:lnTo>
                    <a:pt x="6528816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05399" y="4966716"/>
              <a:ext cx="1624583" cy="2165604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55775" y="144017"/>
            <a:ext cx="3895725" cy="5943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600" b="1" spc="-10" dirty="0" smtClean="0">
                <a:solidFill>
                  <a:srgbClr val="1F3863"/>
                </a:solidFill>
                <a:latin typeface="Times New Roman"/>
                <a:cs typeface="Times New Roman"/>
              </a:rPr>
              <a:t>И</a:t>
            </a:r>
            <a:r>
              <a:rPr lang="ru-RU" sz="1600" b="1" dirty="0" smtClean="0">
                <a:solidFill>
                  <a:srgbClr val="1F3863"/>
                </a:solidFill>
                <a:latin typeface="Times New Roman"/>
                <a:cs typeface="Times New Roman"/>
              </a:rPr>
              <a:t>стори</a:t>
            </a:r>
            <a:r>
              <a:rPr lang="ru-RU" sz="1600" b="1" spc="-10" dirty="0" smtClean="0">
                <a:solidFill>
                  <a:srgbClr val="1F3863"/>
                </a:solidFill>
                <a:latin typeface="Times New Roman"/>
                <a:cs typeface="Times New Roman"/>
              </a:rPr>
              <a:t>ч</a:t>
            </a:r>
            <a:r>
              <a:rPr lang="ru-RU" sz="1600" b="1" dirty="0" smtClean="0">
                <a:solidFill>
                  <a:srgbClr val="1F3863"/>
                </a:solidFill>
                <a:latin typeface="Times New Roman"/>
                <a:cs typeface="Times New Roman"/>
              </a:rPr>
              <a:t>еская</a:t>
            </a:r>
            <a:r>
              <a:rPr lang="ru-RU" sz="1600" b="1" spc="-30" dirty="0" smtClean="0">
                <a:solidFill>
                  <a:srgbClr val="1F3863"/>
                </a:solidFill>
                <a:latin typeface="Times New Roman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1F3863"/>
                </a:solidFill>
                <a:latin typeface="Times New Roman"/>
                <a:cs typeface="Times New Roman"/>
              </a:rPr>
              <a:t>спра</a:t>
            </a:r>
            <a:r>
              <a:rPr lang="ru-RU" sz="1600" b="1" spc="-5" dirty="0" smtClean="0">
                <a:solidFill>
                  <a:srgbClr val="1F3863"/>
                </a:solidFill>
                <a:latin typeface="Times New Roman"/>
                <a:cs typeface="Times New Roman"/>
              </a:rPr>
              <a:t>в</a:t>
            </a:r>
            <a:r>
              <a:rPr lang="ru-RU" sz="1600" b="1" dirty="0" smtClean="0">
                <a:solidFill>
                  <a:srgbClr val="1F3863"/>
                </a:solidFill>
                <a:latin typeface="Times New Roman"/>
                <a:cs typeface="Times New Roman"/>
              </a:rPr>
              <a:t>ка</a:t>
            </a:r>
            <a:endParaRPr lang="ru-RU" sz="1600" b="1" dirty="0" smtClean="0">
              <a:latin typeface="Times New Roman"/>
              <a:cs typeface="Times New Roman"/>
            </a:endParaRPr>
          </a:p>
          <a:p>
            <a:pPr marL="1433195">
              <a:lnSpc>
                <a:spcPct val="100000"/>
              </a:lnSpc>
              <a:spcBef>
                <a:spcPts val="690"/>
              </a:spcBef>
            </a:pPr>
            <a:r>
              <a:rPr sz="1600" b="1" i="1" spc="-75" dirty="0" err="1" smtClean="0">
                <a:latin typeface="Times New Roman"/>
                <a:cs typeface="Times New Roman"/>
              </a:rPr>
              <a:t>М</a:t>
            </a:r>
            <a:r>
              <a:rPr sz="1600" b="1" i="1" spc="-155" dirty="0" err="1" smtClean="0">
                <a:latin typeface="Times New Roman"/>
                <a:cs typeface="Times New Roman"/>
              </a:rPr>
              <a:t>и</a:t>
            </a:r>
            <a:r>
              <a:rPr sz="1600" b="1" i="1" spc="-120" dirty="0" err="1" smtClean="0">
                <a:latin typeface="Times New Roman"/>
                <a:cs typeface="Times New Roman"/>
              </a:rPr>
              <a:t>ха</a:t>
            </a:r>
            <a:r>
              <a:rPr sz="1600" b="1" i="1" spc="-155" dirty="0" err="1" smtClean="0">
                <a:latin typeface="Times New Roman"/>
                <a:cs typeface="Times New Roman"/>
              </a:rPr>
              <a:t>и</a:t>
            </a:r>
            <a:r>
              <a:rPr sz="1600" b="1" i="1" spc="-145" dirty="0" err="1" smtClean="0">
                <a:latin typeface="Times New Roman"/>
                <a:cs typeface="Times New Roman"/>
              </a:rPr>
              <a:t>л</a:t>
            </a:r>
            <a:r>
              <a:rPr sz="1600" b="1" i="1" spc="-95" dirty="0" smtClean="0">
                <a:latin typeface="Times New Roman"/>
                <a:cs typeface="Times New Roman"/>
              </a:rPr>
              <a:t> </a:t>
            </a:r>
            <a:r>
              <a:rPr sz="1600" b="1" i="1" spc="-145" dirty="0">
                <a:latin typeface="Times New Roman"/>
                <a:cs typeface="Times New Roman"/>
              </a:rPr>
              <a:t>И</a:t>
            </a:r>
            <a:r>
              <a:rPr sz="1600" b="1" i="1" spc="-140" dirty="0">
                <a:latin typeface="Times New Roman"/>
                <a:cs typeface="Times New Roman"/>
              </a:rPr>
              <a:t>лл</a:t>
            </a:r>
            <a:r>
              <a:rPr sz="1600" b="1" i="1" spc="-114" dirty="0">
                <a:latin typeface="Times New Roman"/>
                <a:cs typeface="Times New Roman"/>
              </a:rPr>
              <a:t>а</a:t>
            </a:r>
            <a:r>
              <a:rPr sz="1600" b="1" i="1" spc="-110" dirty="0">
                <a:latin typeface="Times New Roman"/>
                <a:cs typeface="Times New Roman"/>
              </a:rPr>
              <a:t>р</a:t>
            </a:r>
            <a:r>
              <a:rPr sz="1600" b="1" i="1" spc="-170" dirty="0">
                <a:latin typeface="Times New Roman"/>
                <a:cs typeface="Times New Roman"/>
              </a:rPr>
              <a:t>и</a:t>
            </a:r>
            <a:r>
              <a:rPr sz="1600" b="1" i="1" spc="-150" dirty="0">
                <a:latin typeface="Times New Roman"/>
                <a:cs typeface="Times New Roman"/>
              </a:rPr>
              <a:t>онов</a:t>
            </a:r>
            <a:r>
              <a:rPr sz="1600" b="1" i="1" spc="-160" dirty="0">
                <a:latin typeface="Times New Roman"/>
                <a:cs typeface="Times New Roman"/>
              </a:rPr>
              <a:t>и</a:t>
            </a:r>
            <a:r>
              <a:rPr sz="1600" b="1" i="1" spc="-155" dirty="0">
                <a:latin typeface="Times New Roman"/>
                <a:cs typeface="Times New Roman"/>
              </a:rPr>
              <a:t>ч</a:t>
            </a:r>
            <a:r>
              <a:rPr sz="1600" b="1" i="1" spc="-95" dirty="0">
                <a:latin typeface="Times New Roman"/>
                <a:cs typeface="Times New Roman"/>
              </a:rPr>
              <a:t> </a:t>
            </a:r>
            <a:r>
              <a:rPr sz="1600" b="1" i="1" spc="-25" dirty="0">
                <a:latin typeface="Times New Roman"/>
                <a:cs typeface="Times New Roman"/>
              </a:rPr>
              <a:t>К</a:t>
            </a:r>
            <a:r>
              <a:rPr sz="1600" b="1" i="1" spc="-70" dirty="0">
                <a:latin typeface="Times New Roman"/>
                <a:cs typeface="Times New Roman"/>
              </a:rPr>
              <a:t>у</a:t>
            </a:r>
            <a:r>
              <a:rPr sz="1600" b="1" i="1" spc="-254" dirty="0">
                <a:latin typeface="Times New Roman"/>
                <a:cs typeface="Times New Roman"/>
              </a:rPr>
              <a:t>т</a:t>
            </a:r>
            <a:r>
              <a:rPr sz="1600" b="1" i="1" spc="-70" dirty="0">
                <a:latin typeface="Times New Roman"/>
                <a:cs typeface="Times New Roman"/>
              </a:rPr>
              <a:t>у</a:t>
            </a:r>
            <a:r>
              <a:rPr sz="1600" b="1" i="1" spc="-110" dirty="0">
                <a:latin typeface="Times New Roman"/>
                <a:cs typeface="Times New Roman"/>
              </a:rPr>
              <a:t>зов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5231" y="1079373"/>
            <a:ext cx="6471285" cy="8545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1800" marR="13335" indent="457200" algn="just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Times New Roman"/>
                <a:cs typeface="Times New Roman"/>
              </a:rPr>
              <a:t>Родиной </a:t>
            </a:r>
            <a:r>
              <a:rPr sz="1100" dirty="0">
                <a:latin typeface="Times New Roman"/>
                <a:cs typeface="Times New Roman"/>
              </a:rPr>
              <a:t>великого </a:t>
            </a:r>
            <a:r>
              <a:rPr sz="1100" spc="-5" dirty="0">
                <a:latin typeface="Times New Roman"/>
                <a:cs typeface="Times New Roman"/>
              </a:rPr>
              <a:t>российского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полководца Михаила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Илларионовича 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Кутузова </a:t>
            </a:r>
            <a:r>
              <a:rPr sz="1100" dirty="0">
                <a:latin typeface="Times New Roman"/>
                <a:cs typeface="Times New Roman"/>
              </a:rPr>
              <a:t>стал </a:t>
            </a:r>
            <a:r>
              <a:rPr sz="1100" spc="-5" dirty="0">
                <a:latin typeface="Times New Roman"/>
                <a:cs typeface="Times New Roman"/>
              </a:rPr>
              <a:t>город Петербург, где </a:t>
            </a:r>
            <a:r>
              <a:rPr sz="1100" dirty="0">
                <a:latin typeface="Times New Roman"/>
                <a:cs typeface="Times New Roman"/>
              </a:rPr>
              <a:t>он </a:t>
            </a:r>
            <a:r>
              <a:rPr sz="1100" spc="-5" dirty="0">
                <a:latin typeface="Times New Roman"/>
                <a:cs typeface="Times New Roman"/>
              </a:rPr>
              <a:t>появился на </a:t>
            </a:r>
            <a:r>
              <a:rPr sz="1100" dirty="0">
                <a:latin typeface="Times New Roman"/>
                <a:cs typeface="Times New Roman"/>
              </a:rPr>
              <a:t>свет 5 </a:t>
            </a:r>
            <a:r>
              <a:rPr sz="1100" spc="-5" dirty="0">
                <a:latin typeface="Times New Roman"/>
                <a:cs typeface="Times New Roman"/>
              </a:rPr>
              <a:t>сентября </a:t>
            </a:r>
            <a:r>
              <a:rPr sz="1100" dirty="0">
                <a:latin typeface="Times New Roman"/>
                <a:cs typeface="Times New Roman"/>
              </a:rPr>
              <a:t>1745 </a:t>
            </a:r>
            <a:r>
              <a:rPr sz="1100" spc="-5" dirty="0">
                <a:latin typeface="Times New Roman"/>
                <a:cs typeface="Times New Roman"/>
              </a:rPr>
              <a:t>года </a:t>
            </a:r>
            <a:r>
              <a:rPr sz="1100" dirty="0">
                <a:latin typeface="Times New Roman"/>
                <a:cs typeface="Times New Roman"/>
              </a:rPr>
              <a:t> (по </a:t>
            </a:r>
            <a:r>
              <a:rPr sz="1100" spc="-5" dirty="0">
                <a:latin typeface="Times New Roman"/>
                <a:cs typeface="Times New Roman"/>
              </a:rPr>
              <a:t>старому </a:t>
            </a:r>
            <a:r>
              <a:rPr sz="1100" dirty="0">
                <a:latin typeface="Times New Roman"/>
                <a:cs typeface="Times New Roman"/>
              </a:rPr>
              <a:t>стилю). </a:t>
            </a:r>
            <a:r>
              <a:rPr sz="1100" spc="-10" dirty="0">
                <a:latin typeface="Times New Roman"/>
                <a:cs typeface="Times New Roman"/>
              </a:rPr>
              <a:t>Отец </a:t>
            </a:r>
            <a:r>
              <a:rPr sz="1100" spc="-5" dirty="0">
                <a:latin typeface="Times New Roman"/>
                <a:cs typeface="Times New Roman"/>
              </a:rPr>
              <a:t>мальчика был поручиком </a:t>
            </a:r>
            <a:r>
              <a:rPr sz="1100" dirty="0">
                <a:latin typeface="Times New Roman"/>
                <a:cs typeface="Times New Roman"/>
              </a:rPr>
              <a:t>и </a:t>
            </a:r>
            <a:r>
              <a:rPr sz="1100" spc="-5" dirty="0">
                <a:latin typeface="Times New Roman"/>
                <a:cs typeface="Times New Roman"/>
              </a:rPr>
              <a:t>дворянином, поэтому 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Кутузову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детстве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дано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было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хорошее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домашнее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образование.</a:t>
            </a:r>
          </a:p>
          <a:p>
            <a:pPr marL="1701800" marR="14604" indent="457200" algn="just">
              <a:lnSpc>
                <a:spcPct val="100000"/>
              </a:lnSpc>
            </a:pPr>
            <a:r>
              <a:rPr sz="1100" spc="-5" dirty="0">
                <a:latin typeface="Times New Roman"/>
                <a:cs typeface="Times New Roman"/>
              </a:rPr>
              <a:t>Далее Кутузов </a:t>
            </a:r>
            <a:r>
              <a:rPr sz="1100" dirty="0">
                <a:latin typeface="Times New Roman"/>
                <a:cs typeface="Times New Roman"/>
              </a:rPr>
              <a:t>стал </a:t>
            </a:r>
            <a:r>
              <a:rPr sz="1100" spc="-5" dirty="0">
                <a:latin typeface="Times New Roman"/>
                <a:cs typeface="Times New Roman"/>
              </a:rPr>
              <a:t>учеником </a:t>
            </a:r>
            <a:r>
              <a:rPr sz="1100" dirty="0">
                <a:latin typeface="Times New Roman"/>
                <a:cs typeface="Times New Roman"/>
              </a:rPr>
              <a:t>Артиллерийской и </a:t>
            </a:r>
            <a:r>
              <a:rPr sz="1100" spc="-5" dirty="0">
                <a:latin typeface="Times New Roman"/>
                <a:cs typeface="Times New Roman"/>
              </a:rPr>
              <a:t>инженерной школы </a:t>
            </a:r>
            <a:r>
              <a:rPr sz="1100" dirty="0">
                <a:latin typeface="Times New Roman"/>
                <a:cs typeface="Times New Roman"/>
              </a:rPr>
              <a:t> для </a:t>
            </a:r>
            <a:r>
              <a:rPr sz="1100" spc="-5" dirty="0">
                <a:latin typeface="Times New Roman"/>
                <a:cs typeface="Times New Roman"/>
              </a:rPr>
              <a:t>дворян. Окончив ее </a:t>
            </a:r>
            <a:r>
              <a:rPr sz="1100" dirty="0">
                <a:latin typeface="Times New Roman"/>
                <a:cs typeface="Times New Roman"/>
              </a:rPr>
              <a:t>в 1761 </a:t>
            </a:r>
            <a:r>
              <a:rPr sz="1100" spc="-5" dirty="0">
                <a:latin typeface="Times New Roman"/>
                <a:cs typeface="Times New Roman"/>
              </a:rPr>
              <a:t>году, </a:t>
            </a:r>
            <a:r>
              <a:rPr sz="1100" dirty="0">
                <a:latin typeface="Times New Roman"/>
                <a:cs typeface="Times New Roman"/>
              </a:rPr>
              <a:t>он </a:t>
            </a:r>
            <a:r>
              <a:rPr sz="1100" spc="-5" dirty="0">
                <a:latin typeface="Times New Roman"/>
                <a:cs typeface="Times New Roman"/>
              </a:rPr>
              <a:t>некоторое </a:t>
            </a:r>
            <a:r>
              <a:rPr sz="1100" dirty="0">
                <a:latin typeface="Times New Roman"/>
                <a:cs typeface="Times New Roman"/>
              </a:rPr>
              <a:t>время </a:t>
            </a:r>
            <a:r>
              <a:rPr sz="1100" spc="-5" dirty="0">
                <a:latin typeface="Times New Roman"/>
                <a:cs typeface="Times New Roman"/>
              </a:rPr>
              <a:t>работал учителем 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математики </a:t>
            </a:r>
            <a:r>
              <a:rPr sz="1100" dirty="0">
                <a:latin typeface="Times New Roman"/>
                <a:cs typeface="Times New Roman"/>
              </a:rPr>
              <a:t>в </a:t>
            </a:r>
            <a:r>
              <a:rPr sz="1100" spc="-5" dirty="0">
                <a:latin typeface="Times New Roman"/>
                <a:cs typeface="Times New Roman"/>
              </a:rPr>
              <a:t>этом </a:t>
            </a:r>
            <a:r>
              <a:rPr sz="1100" dirty="0">
                <a:latin typeface="Times New Roman"/>
                <a:cs typeface="Times New Roman"/>
              </a:rPr>
              <a:t>заведении, </a:t>
            </a:r>
            <a:r>
              <a:rPr sz="1100" spc="-5" dirty="0">
                <a:latin typeface="Times New Roman"/>
                <a:cs typeface="Times New Roman"/>
              </a:rPr>
              <a:t>но позже принялся активно строить военную 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карьеру.</a:t>
            </a:r>
            <a:endParaRPr sz="1100" dirty="0">
              <a:latin typeface="Times New Roman"/>
              <a:cs typeface="Times New Roman"/>
            </a:endParaRPr>
          </a:p>
          <a:p>
            <a:pPr marL="1701800" marR="14604" indent="457200" algn="just">
              <a:lnSpc>
                <a:spcPct val="100000"/>
              </a:lnSpc>
              <a:spcBef>
                <a:spcPts val="5"/>
              </a:spcBef>
            </a:pPr>
            <a:r>
              <a:rPr sz="1100" spc="-5" dirty="0">
                <a:latin typeface="Times New Roman"/>
                <a:cs typeface="Times New Roman"/>
              </a:rPr>
              <a:t>Сначала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Кутузов</a:t>
            </a:r>
            <a:r>
              <a:rPr sz="1100" dirty="0">
                <a:latin typeface="Times New Roman"/>
                <a:cs typeface="Times New Roman"/>
              </a:rPr>
              <a:t> стал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флигель-адъютантом,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затем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капитаном.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Он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командовал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ротой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пехотного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полка,</a:t>
            </a:r>
            <a:r>
              <a:rPr sz="1100" dirty="0">
                <a:latin typeface="Times New Roman"/>
                <a:cs typeface="Times New Roman"/>
              </a:rPr>
              <a:t> возглавляемого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Александром 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Васильевичем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Суворовым.</a:t>
            </a:r>
            <a:endParaRPr sz="1100" dirty="0">
              <a:latin typeface="Times New Roman"/>
              <a:cs typeface="Times New Roman"/>
            </a:endParaRPr>
          </a:p>
          <a:p>
            <a:pPr marL="1701800" marR="15240" indent="457200" algn="just">
              <a:lnSpc>
                <a:spcPct val="100000"/>
              </a:lnSpc>
            </a:pPr>
            <a:r>
              <a:rPr sz="1100" spc="-5" dirty="0">
                <a:latin typeface="Times New Roman"/>
                <a:cs typeface="Times New Roman"/>
              </a:rPr>
              <a:t>Далее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Кутузов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участвовал</a:t>
            </a:r>
            <a:r>
              <a:rPr sz="1100" dirty="0">
                <a:latin typeface="Times New Roman"/>
                <a:cs typeface="Times New Roman"/>
              </a:rPr>
              <a:t> 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русско-турецкой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войне,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длившейся</a:t>
            </a:r>
            <a:r>
              <a:rPr sz="1100" spc="26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период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с 1768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1774 год.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1771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году</a:t>
            </a:r>
            <a:r>
              <a:rPr sz="1100" spc="-5" dirty="0">
                <a:latin typeface="Times New Roman"/>
                <a:cs typeface="Times New Roman"/>
              </a:rPr>
              <a:t> за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свои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боевые</a:t>
            </a:r>
            <a:r>
              <a:rPr sz="1100" spc="1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успехи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полководец</a:t>
            </a:r>
            <a:endParaRPr sz="1100" dirty="0">
              <a:latin typeface="Times New Roman"/>
              <a:cs typeface="Times New Roman"/>
            </a:endParaRPr>
          </a:p>
          <a:p>
            <a:pPr marL="109220" algn="just">
              <a:lnSpc>
                <a:spcPct val="100000"/>
              </a:lnSpc>
              <a:spcBef>
                <a:spcPts val="775"/>
              </a:spcBef>
            </a:pPr>
            <a:r>
              <a:rPr sz="1100" spc="-5" dirty="0">
                <a:latin typeface="Times New Roman"/>
                <a:cs typeface="Times New Roman"/>
              </a:rPr>
              <a:t>удостоился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звания подполковника.</a:t>
            </a:r>
            <a:endParaRPr sz="1100" dirty="0">
              <a:latin typeface="Times New Roman"/>
              <a:cs typeface="Times New Roman"/>
            </a:endParaRPr>
          </a:p>
          <a:p>
            <a:pPr marL="109220" marR="5715" indent="457200" algn="just">
              <a:lnSpc>
                <a:spcPct val="100000"/>
              </a:lnSpc>
            </a:pPr>
            <a:r>
              <a:rPr sz="1100" spc="-5" dirty="0">
                <a:latin typeface="Times New Roman"/>
                <a:cs typeface="Times New Roman"/>
              </a:rPr>
              <a:t>Через</a:t>
            </a:r>
            <a:r>
              <a:rPr sz="1100" dirty="0">
                <a:latin typeface="Times New Roman"/>
                <a:cs typeface="Times New Roman"/>
              </a:rPr>
              <a:t> год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Кутузова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перевели</a:t>
            </a:r>
            <a:r>
              <a:rPr sz="1100" dirty="0">
                <a:latin typeface="Times New Roman"/>
                <a:cs typeface="Times New Roman"/>
              </a:rPr>
              <a:t> 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Крым,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где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он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был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серьезно</a:t>
            </a:r>
            <a:r>
              <a:rPr sz="1100" dirty="0">
                <a:latin typeface="Times New Roman"/>
                <a:cs typeface="Times New Roman"/>
              </a:rPr>
              <a:t> ранен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сражении</a:t>
            </a:r>
            <a:r>
              <a:rPr sz="1100" dirty="0">
                <a:latin typeface="Times New Roman"/>
                <a:cs typeface="Times New Roman"/>
              </a:rPr>
              <a:t> и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отправлен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поправлять </a:t>
            </a:r>
            <a:r>
              <a:rPr sz="1100" dirty="0">
                <a:latin typeface="Times New Roman"/>
                <a:cs typeface="Times New Roman"/>
              </a:rPr>
              <a:t>здоровье в </a:t>
            </a:r>
            <a:r>
              <a:rPr sz="1100" spc="-5" dirty="0">
                <a:latin typeface="Times New Roman"/>
                <a:cs typeface="Times New Roman"/>
              </a:rPr>
              <a:t>Австрию. </a:t>
            </a:r>
            <a:r>
              <a:rPr sz="1100" dirty="0">
                <a:latin typeface="Times New Roman"/>
                <a:cs typeface="Times New Roman"/>
              </a:rPr>
              <a:t>В 1776 году </a:t>
            </a:r>
            <a:r>
              <a:rPr sz="1100" spc="-5" dirty="0">
                <a:latin typeface="Times New Roman"/>
                <a:cs typeface="Times New Roman"/>
              </a:rPr>
              <a:t>полководец снова вернулся на военную </a:t>
            </a:r>
            <a:r>
              <a:rPr sz="1100" dirty="0">
                <a:latin typeface="Times New Roman"/>
                <a:cs typeface="Times New Roman"/>
              </a:rPr>
              <a:t>службу и в скором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времени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стал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полковником,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затем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генерал-майором,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а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1790-м</a:t>
            </a:r>
            <a:r>
              <a:rPr sz="1100" spc="1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генерал-поручиком.</a:t>
            </a:r>
            <a:endParaRPr sz="1100" dirty="0">
              <a:latin typeface="Times New Roman"/>
              <a:cs typeface="Times New Roman"/>
            </a:endParaRPr>
          </a:p>
          <a:p>
            <a:pPr marL="109220" marR="5080" indent="457200" algn="just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В </a:t>
            </a:r>
            <a:r>
              <a:rPr sz="1100" spc="-5" dirty="0">
                <a:latin typeface="Times New Roman"/>
                <a:cs typeface="Times New Roman"/>
              </a:rPr>
              <a:t>90-х </a:t>
            </a:r>
            <a:r>
              <a:rPr sz="1100" dirty="0">
                <a:latin typeface="Times New Roman"/>
                <a:cs typeface="Times New Roman"/>
              </a:rPr>
              <a:t>годах </a:t>
            </a:r>
            <a:r>
              <a:rPr sz="1100" spc="-5" dirty="0">
                <a:latin typeface="Times New Roman"/>
                <a:cs typeface="Times New Roman"/>
              </a:rPr>
              <a:t>Кутузов принимал участие </a:t>
            </a:r>
            <a:r>
              <a:rPr sz="1100" dirty="0">
                <a:latin typeface="Times New Roman"/>
                <a:cs typeface="Times New Roman"/>
              </a:rPr>
              <a:t>в </a:t>
            </a:r>
            <a:r>
              <a:rPr sz="1100" spc="-5" dirty="0">
                <a:latin typeface="Times New Roman"/>
                <a:cs typeface="Times New Roman"/>
              </a:rPr>
              <a:t>русско-польской войне. После восшествия на престол </a:t>
            </a:r>
            <a:r>
              <a:rPr sz="1100" dirty="0">
                <a:latin typeface="Times New Roman"/>
                <a:cs typeface="Times New Roman"/>
              </a:rPr>
              <a:t> Александра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провозглашен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губернатором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родного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города.</a:t>
            </a:r>
          </a:p>
          <a:p>
            <a:pPr marL="109220" marR="5715" indent="457200" algn="just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Велики </a:t>
            </a:r>
            <a:r>
              <a:rPr sz="1100" spc="-5" dirty="0">
                <a:latin typeface="Times New Roman"/>
                <a:cs typeface="Times New Roman"/>
              </a:rPr>
              <a:t>заслуги полководца </a:t>
            </a:r>
            <a:r>
              <a:rPr sz="1100" dirty="0">
                <a:latin typeface="Times New Roman"/>
                <a:cs typeface="Times New Roman"/>
              </a:rPr>
              <a:t>в </a:t>
            </a:r>
            <a:r>
              <a:rPr sz="1100" spc="-5" dirty="0">
                <a:latin typeface="Times New Roman"/>
                <a:cs typeface="Times New Roman"/>
              </a:rPr>
              <a:t>Отечественной войне </a:t>
            </a:r>
            <a:r>
              <a:rPr sz="1100" dirty="0">
                <a:latin typeface="Times New Roman"/>
                <a:cs typeface="Times New Roman"/>
              </a:rPr>
              <a:t>1812 </a:t>
            </a:r>
            <a:r>
              <a:rPr sz="1100" spc="-5" dirty="0">
                <a:latin typeface="Times New Roman"/>
                <a:cs typeface="Times New Roman"/>
              </a:rPr>
              <a:t>года, где </a:t>
            </a:r>
            <a:r>
              <a:rPr sz="1100" dirty="0">
                <a:latin typeface="Times New Roman"/>
                <a:cs typeface="Times New Roman"/>
              </a:rPr>
              <a:t>он был главнокомандующим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российской</a:t>
            </a:r>
            <a:r>
              <a:rPr sz="1100" dirty="0">
                <a:latin typeface="Times New Roman"/>
                <a:cs typeface="Times New Roman"/>
              </a:rPr>
              <a:t> армии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и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удостоился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ордена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Святого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Георгия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1-й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степени.</a:t>
            </a:r>
            <a:r>
              <a:rPr sz="1100" spc="26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Скончался</a:t>
            </a:r>
            <a:r>
              <a:rPr sz="1100" spc="26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Кутузов</a:t>
            </a:r>
            <a:r>
              <a:rPr sz="1100" spc="26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после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внезапной</a:t>
            </a:r>
            <a:r>
              <a:rPr sz="1100" dirty="0">
                <a:latin typeface="Times New Roman"/>
                <a:cs typeface="Times New Roman"/>
              </a:rPr>
              <a:t> непродолжительной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болезни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апреле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1813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года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польском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городе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Бунцлау.</a:t>
            </a:r>
            <a:endParaRPr sz="1100" dirty="0">
              <a:latin typeface="Times New Roman"/>
              <a:cs typeface="Times New Roman"/>
            </a:endParaRPr>
          </a:p>
          <a:p>
            <a:pPr marL="1496695">
              <a:lnSpc>
                <a:spcPct val="100000"/>
              </a:lnSpc>
              <a:spcBef>
                <a:spcPts val="670"/>
              </a:spcBef>
            </a:pPr>
            <a:r>
              <a:rPr sz="1600" b="1" i="1" spc="-160" dirty="0">
                <a:latin typeface="Times New Roman"/>
                <a:cs typeface="Times New Roman"/>
              </a:rPr>
              <a:t>Н</a:t>
            </a:r>
            <a:r>
              <a:rPr sz="1600" b="1" i="1" spc="-120" dirty="0">
                <a:latin typeface="Times New Roman"/>
                <a:cs typeface="Times New Roman"/>
              </a:rPr>
              <a:t>а</a:t>
            </a:r>
            <a:r>
              <a:rPr sz="1600" b="1" i="1" spc="-155" dirty="0">
                <a:latin typeface="Times New Roman"/>
                <a:cs typeface="Times New Roman"/>
              </a:rPr>
              <a:t>п</a:t>
            </a:r>
            <a:r>
              <a:rPr sz="1600" b="1" i="1" spc="-160" dirty="0">
                <a:latin typeface="Times New Roman"/>
                <a:cs typeface="Times New Roman"/>
              </a:rPr>
              <a:t>о</a:t>
            </a:r>
            <a:r>
              <a:rPr sz="1600" b="1" i="1" spc="-140" dirty="0">
                <a:latin typeface="Times New Roman"/>
                <a:cs typeface="Times New Roman"/>
              </a:rPr>
              <a:t>л</a:t>
            </a:r>
            <a:r>
              <a:rPr sz="1600" b="1" i="1" spc="-165" dirty="0">
                <a:latin typeface="Times New Roman"/>
                <a:cs typeface="Times New Roman"/>
              </a:rPr>
              <a:t>е</a:t>
            </a:r>
            <a:r>
              <a:rPr sz="1600" b="1" i="1" spc="-160" dirty="0">
                <a:latin typeface="Times New Roman"/>
                <a:cs typeface="Times New Roman"/>
              </a:rPr>
              <a:t>он</a:t>
            </a:r>
            <a:r>
              <a:rPr sz="1600" b="1" i="1" spc="-95" dirty="0">
                <a:latin typeface="Times New Roman"/>
                <a:cs typeface="Times New Roman"/>
              </a:rPr>
              <a:t> </a:t>
            </a:r>
            <a:r>
              <a:rPr sz="1600" b="1" i="1" spc="-145" dirty="0">
                <a:latin typeface="Times New Roman"/>
                <a:cs typeface="Times New Roman"/>
              </a:rPr>
              <a:t>Б</a:t>
            </a:r>
            <a:r>
              <a:rPr sz="1600" b="1" i="1" spc="-160" dirty="0">
                <a:latin typeface="Times New Roman"/>
                <a:cs typeface="Times New Roman"/>
              </a:rPr>
              <a:t>о</a:t>
            </a:r>
            <a:r>
              <a:rPr sz="1600" b="1" i="1" spc="-150" dirty="0">
                <a:latin typeface="Times New Roman"/>
                <a:cs typeface="Times New Roman"/>
              </a:rPr>
              <a:t>н</a:t>
            </a:r>
            <a:r>
              <a:rPr sz="1600" b="1" i="1" spc="-120" dirty="0">
                <a:latin typeface="Times New Roman"/>
                <a:cs typeface="Times New Roman"/>
              </a:rPr>
              <a:t>а</a:t>
            </a:r>
            <a:r>
              <a:rPr sz="1600" b="1" i="1" spc="-155" dirty="0">
                <a:latin typeface="Times New Roman"/>
                <a:cs typeface="Times New Roman"/>
              </a:rPr>
              <a:t>п</a:t>
            </a:r>
            <a:r>
              <a:rPr sz="1600" b="1" i="1" spc="-114" dirty="0">
                <a:latin typeface="Times New Roman"/>
                <a:cs typeface="Times New Roman"/>
              </a:rPr>
              <a:t>а</a:t>
            </a:r>
            <a:r>
              <a:rPr sz="1600" b="1" i="1" spc="-110" dirty="0">
                <a:latin typeface="Times New Roman"/>
                <a:cs typeface="Times New Roman"/>
              </a:rPr>
              <a:t>р</a:t>
            </a:r>
            <a:r>
              <a:rPr sz="1600" b="1" i="1" spc="-254" dirty="0">
                <a:latin typeface="Times New Roman"/>
                <a:cs typeface="Times New Roman"/>
              </a:rPr>
              <a:t>т</a:t>
            </a:r>
            <a:endParaRPr sz="1600" dirty="0">
              <a:latin typeface="Times New Roman"/>
              <a:cs typeface="Times New Roman"/>
            </a:endParaRPr>
          </a:p>
          <a:p>
            <a:pPr marL="12700" marR="1724025" indent="457200" algn="just">
              <a:lnSpc>
                <a:spcPct val="100000"/>
              </a:lnSpc>
              <a:spcBef>
                <a:spcPts val="245"/>
              </a:spcBef>
            </a:pPr>
            <a:r>
              <a:rPr sz="1100" dirty="0">
                <a:latin typeface="Times New Roman"/>
                <a:cs typeface="Times New Roman"/>
              </a:rPr>
              <a:t>Наполеон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Бонапарт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(Буонапарте)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родился</a:t>
            </a:r>
            <a:r>
              <a:rPr sz="1100" dirty="0">
                <a:latin typeface="Times New Roman"/>
                <a:cs typeface="Times New Roman"/>
              </a:rPr>
              <a:t> 15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августа</a:t>
            </a:r>
            <a:r>
              <a:rPr sz="1100" dirty="0">
                <a:latin typeface="Times New Roman"/>
                <a:cs typeface="Times New Roman"/>
              </a:rPr>
              <a:t> 1769</a:t>
            </a:r>
            <a:r>
              <a:rPr sz="1100" spc="27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года</a:t>
            </a:r>
            <a:r>
              <a:rPr sz="1100" spc="26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городе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Аяччо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на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острове</a:t>
            </a:r>
            <a:r>
              <a:rPr sz="1100" dirty="0">
                <a:latin typeface="Times New Roman"/>
                <a:cs typeface="Times New Roman"/>
              </a:rPr>
              <a:t> Корсика,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семье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небогатого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корсиканского </a:t>
            </a:r>
            <a:r>
              <a:rPr sz="1100" dirty="0">
                <a:latin typeface="Times New Roman"/>
                <a:cs typeface="Times New Roman"/>
              </a:rPr>
              <a:t> дворянина.</a:t>
            </a:r>
          </a:p>
          <a:p>
            <a:pPr marL="12700" marR="1724025" indent="457200" algn="just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Times New Roman"/>
                <a:cs typeface="Times New Roman"/>
              </a:rPr>
              <a:t>Начал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службу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октябре</a:t>
            </a:r>
            <a:r>
              <a:rPr sz="1100" dirty="0">
                <a:latin typeface="Times New Roman"/>
                <a:cs typeface="Times New Roman"/>
              </a:rPr>
              <a:t> 1785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года</a:t>
            </a:r>
            <a:r>
              <a:rPr sz="1100" dirty="0">
                <a:latin typeface="Times New Roman"/>
                <a:cs typeface="Times New Roman"/>
              </a:rPr>
              <a:t> 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чине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младшего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лейтенанта </a:t>
            </a:r>
            <a:r>
              <a:rPr sz="1100" dirty="0">
                <a:latin typeface="Times New Roman"/>
                <a:cs typeface="Times New Roman"/>
              </a:rPr>
              <a:t> артиллерии. </a:t>
            </a:r>
            <a:r>
              <a:rPr sz="1100" spc="-5" dirty="0">
                <a:latin typeface="Times New Roman"/>
                <a:cs typeface="Times New Roman"/>
              </a:rPr>
              <a:t>Во </a:t>
            </a:r>
            <a:r>
              <a:rPr sz="1100" dirty="0">
                <a:latin typeface="Times New Roman"/>
                <a:cs typeface="Times New Roman"/>
              </a:rPr>
              <a:t>время </a:t>
            </a:r>
            <a:r>
              <a:rPr sz="1100" spc="-5" dirty="0">
                <a:latin typeface="Times New Roman"/>
                <a:cs typeface="Times New Roman"/>
              </a:rPr>
              <a:t>службы </a:t>
            </a:r>
            <a:r>
              <a:rPr sz="1100" dirty="0">
                <a:latin typeface="Times New Roman"/>
                <a:cs typeface="Times New Roman"/>
              </a:rPr>
              <a:t>Наполеон </a:t>
            </a:r>
            <a:r>
              <a:rPr sz="1100" spc="-5" dirty="0">
                <a:latin typeface="Times New Roman"/>
                <a:cs typeface="Times New Roman"/>
              </a:rPr>
              <a:t>изучал книги по </a:t>
            </a:r>
            <a:r>
              <a:rPr sz="1100" dirty="0">
                <a:latin typeface="Times New Roman"/>
                <a:cs typeface="Times New Roman"/>
              </a:rPr>
              <a:t>военному делу и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работы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выдающихся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просветителей.</a:t>
            </a:r>
            <a:endParaRPr sz="1100" dirty="0">
              <a:latin typeface="Times New Roman"/>
              <a:cs typeface="Times New Roman"/>
            </a:endParaRPr>
          </a:p>
          <a:p>
            <a:pPr marL="12700" marR="1724025" indent="457200" algn="just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1792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году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вступил</a:t>
            </a:r>
            <a:r>
              <a:rPr sz="1100" dirty="0">
                <a:latin typeface="Times New Roman"/>
                <a:cs typeface="Times New Roman"/>
              </a:rPr>
              <a:t> 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Якобинский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клуб.</a:t>
            </a:r>
            <a:r>
              <a:rPr sz="1100" dirty="0">
                <a:latin typeface="Times New Roman"/>
                <a:cs typeface="Times New Roman"/>
              </a:rPr>
              <a:t> 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течение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последующих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десяти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лет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он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делал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карьеру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на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Корсике.</a:t>
            </a:r>
          </a:p>
          <a:p>
            <a:pPr marL="12700" marR="1723389" indent="457200" algn="just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В 1793 году он </a:t>
            </a:r>
            <a:r>
              <a:rPr sz="1100" spc="-5" dirty="0">
                <a:latin typeface="Times New Roman"/>
                <a:cs typeface="Times New Roman"/>
              </a:rPr>
              <a:t>отличился </a:t>
            </a:r>
            <a:r>
              <a:rPr sz="1100" dirty="0">
                <a:latin typeface="Times New Roman"/>
                <a:cs typeface="Times New Roman"/>
              </a:rPr>
              <a:t>в сражении </a:t>
            </a:r>
            <a:r>
              <a:rPr sz="1100" spc="-5" dirty="0">
                <a:latin typeface="Times New Roman"/>
                <a:cs typeface="Times New Roman"/>
              </a:rPr>
              <a:t>против </a:t>
            </a:r>
            <a:r>
              <a:rPr sz="1100" dirty="0">
                <a:latin typeface="Times New Roman"/>
                <a:cs typeface="Times New Roman"/>
              </a:rPr>
              <a:t>англичан </a:t>
            </a:r>
            <a:r>
              <a:rPr sz="1100" spc="-5" dirty="0">
                <a:latin typeface="Times New Roman"/>
                <a:cs typeface="Times New Roman"/>
              </a:rPr>
              <a:t>при </a:t>
            </a:r>
            <a:r>
              <a:rPr sz="1100" dirty="0">
                <a:latin typeface="Times New Roman"/>
                <a:cs typeface="Times New Roman"/>
              </a:rPr>
              <a:t>Тулоне и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был </a:t>
            </a:r>
            <a:r>
              <a:rPr sz="1100" spc="-5" dirty="0">
                <a:latin typeface="Times New Roman"/>
                <a:cs typeface="Times New Roman"/>
              </a:rPr>
              <a:t>произведен </a:t>
            </a:r>
            <a:r>
              <a:rPr sz="1100" dirty="0">
                <a:latin typeface="Times New Roman"/>
                <a:cs typeface="Times New Roman"/>
              </a:rPr>
              <a:t>в </a:t>
            </a:r>
            <a:r>
              <a:rPr sz="1100" spc="-5" dirty="0">
                <a:latin typeface="Times New Roman"/>
                <a:cs typeface="Times New Roman"/>
              </a:rPr>
              <a:t>бригадные генералы. </a:t>
            </a:r>
            <a:r>
              <a:rPr sz="1100" dirty="0">
                <a:latin typeface="Times New Roman"/>
                <a:cs typeface="Times New Roman"/>
              </a:rPr>
              <a:t>В </a:t>
            </a:r>
            <a:r>
              <a:rPr sz="1100" spc="-5" dirty="0">
                <a:latin typeface="Times New Roman"/>
                <a:cs typeface="Times New Roman"/>
              </a:rPr>
              <a:t>1795 году </a:t>
            </a:r>
            <a:r>
              <a:rPr sz="1100" dirty="0">
                <a:latin typeface="Times New Roman"/>
                <a:cs typeface="Times New Roman"/>
              </a:rPr>
              <a:t>командовал </a:t>
            </a:r>
            <a:r>
              <a:rPr sz="1100" spc="-5" dirty="0">
                <a:latin typeface="Times New Roman"/>
                <a:cs typeface="Times New Roman"/>
              </a:rPr>
              <a:t>парижским </a:t>
            </a:r>
            <a:r>
              <a:rPr sz="1100" dirty="0">
                <a:latin typeface="Times New Roman"/>
                <a:cs typeface="Times New Roman"/>
              </a:rPr>
              <a:t> гарнизоном.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C 1796 </a:t>
            </a:r>
            <a:r>
              <a:rPr sz="1100" spc="-5" dirty="0">
                <a:latin typeface="Times New Roman"/>
                <a:cs typeface="Times New Roman"/>
              </a:rPr>
              <a:t>по </a:t>
            </a:r>
            <a:r>
              <a:rPr sz="1100" dirty="0">
                <a:latin typeface="Times New Roman"/>
                <a:cs typeface="Times New Roman"/>
              </a:rPr>
              <a:t>1797 год </a:t>
            </a:r>
            <a:r>
              <a:rPr sz="1100" spc="-5" dirty="0">
                <a:latin typeface="Times New Roman"/>
                <a:cs typeface="Times New Roman"/>
              </a:rPr>
              <a:t>являлся </a:t>
            </a:r>
            <a:r>
              <a:rPr sz="1100" dirty="0">
                <a:latin typeface="Times New Roman"/>
                <a:cs typeface="Times New Roman"/>
              </a:rPr>
              <a:t>главнокомандующим </a:t>
            </a:r>
            <a:r>
              <a:rPr sz="1100" spc="-5" dirty="0">
                <a:latin typeface="Times New Roman"/>
                <a:cs typeface="Times New Roman"/>
              </a:rPr>
              <a:t>французских </a:t>
            </a:r>
            <a:r>
              <a:rPr sz="1100" dirty="0">
                <a:latin typeface="Times New Roman"/>
                <a:cs typeface="Times New Roman"/>
              </a:rPr>
              <a:t> войск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1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Италии.</a:t>
            </a:r>
            <a:endParaRPr sz="1100" dirty="0">
              <a:latin typeface="Times New Roman"/>
              <a:cs typeface="Times New Roman"/>
            </a:endParaRPr>
          </a:p>
          <a:p>
            <a:pPr marL="29209" marR="85725" algn="just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Times New Roman"/>
                <a:cs typeface="Times New Roman"/>
              </a:rPr>
              <a:t>В </a:t>
            </a:r>
            <a:r>
              <a:rPr sz="1100" spc="-5" dirty="0">
                <a:latin typeface="Times New Roman"/>
                <a:cs typeface="Times New Roman"/>
              </a:rPr>
              <a:t>1798-1799 </a:t>
            </a:r>
            <a:r>
              <a:rPr sz="1100" dirty="0">
                <a:latin typeface="Times New Roman"/>
                <a:cs typeface="Times New Roman"/>
              </a:rPr>
              <a:t>годах </a:t>
            </a:r>
            <a:r>
              <a:rPr sz="1100" spc="-5" dirty="0">
                <a:latin typeface="Times New Roman"/>
                <a:cs typeface="Times New Roman"/>
              </a:rPr>
              <a:t>Наполеон возглавил экспедицию </a:t>
            </a:r>
            <a:r>
              <a:rPr sz="1100" dirty="0">
                <a:latin typeface="Times New Roman"/>
                <a:cs typeface="Times New Roman"/>
              </a:rPr>
              <a:t>в Египет и </a:t>
            </a:r>
            <a:r>
              <a:rPr sz="1100" spc="-5" dirty="0">
                <a:latin typeface="Times New Roman"/>
                <a:cs typeface="Times New Roman"/>
              </a:rPr>
              <a:t>Сирию. Он взял Александрию, дошел </a:t>
            </a:r>
            <a:r>
              <a:rPr sz="1100" dirty="0">
                <a:latin typeface="Times New Roman"/>
                <a:cs typeface="Times New Roman"/>
              </a:rPr>
              <a:t>до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Каира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и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разбил</a:t>
            </a:r>
            <a:r>
              <a:rPr sz="1100" spc="-5" dirty="0">
                <a:latin typeface="Times New Roman"/>
                <a:cs typeface="Times New Roman"/>
              </a:rPr>
              <a:t> корпуса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мамелюков.</a:t>
            </a:r>
          </a:p>
          <a:p>
            <a:pPr marL="487045" algn="just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Был</a:t>
            </a:r>
            <a:r>
              <a:rPr sz="1100" spc="1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избран</a:t>
            </a:r>
            <a:r>
              <a:rPr sz="1100" spc="1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первым</a:t>
            </a:r>
            <a:r>
              <a:rPr sz="1100" spc="1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консулом,</a:t>
            </a:r>
            <a:r>
              <a:rPr sz="1100" spc="1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затем</a:t>
            </a:r>
            <a:r>
              <a:rPr sz="1100" spc="1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был</a:t>
            </a:r>
            <a:r>
              <a:rPr sz="1100" spc="1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провозглашен</a:t>
            </a:r>
            <a:r>
              <a:rPr sz="1100" spc="1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императором</a:t>
            </a:r>
            <a:r>
              <a:rPr sz="1100" spc="1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Франции,</a:t>
            </a:r>
            <a:r>
              <a:rPr sz="1100" spc="1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и</a:t>
            </a:r>
            <a:r>
              <a:rPr sz="1100" spc="1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папа</a:t>
            </a:r>
            <a:r>
              <a:rPr sz="1100" spc="1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Пий</a:t>
            </a:r>
            <a:r>
              <a:rPr sz="1100" spc="1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VII</a:t>
            </a:r>
          </a:p>
          <a:p>
            <a:pPr marL="29209" algn="just">
              <a:lnSpc>
                <a:spcPct val="100000"/>
              </a:lnSpc>
            </a:pPr>
            <a:r>
              <a:rPr sz="1100" spc="-5" dirty="0">
                <a:latin typeface="Times New Roman"/>
                <a:cs typeface="Times New Roman"/>
              </a:rPr>
              <a:t>прибыл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 Париж</a:t>
            </a:r>
            <a:r>
              <a:rPr sz="1100" spc="1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на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его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пышную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коронацию,</a:t>
            </a:r>
            <a:r>
              <a:rPr sz="1100" spc="-5" dirty="0">
                <a:latin typeface="Times New Roman"/>
                <a:cs typeface="Times New Roman"/>
              </a:rPr>
              <a:t> состоявшуюся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1-2</a:t>
            </a:r>
            <a:r>
              <a:rPr sz="1100" spc="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декабря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1804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года.</a:t>
            </a:r>
          </a:p>
          <a:p>
            <a:pPr marL="29209" marR="85090" indent="457200" algn="just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В 1805 году </a:t>
            </a:r>
            <a:r>
              <a:rPr sz="1100" spc="-5" dirty="0">
                <a:latin typeface="Times New Roman"/>
                <a:cs typeface="Times New Roman"/>
              </a:rPr>
              <a:t>одержал победы при Ульме </a:t>
            </a:r>
            <a:r>
              <a:rPr sz="1100" dirty="0">
                <a:latin typeface="Times New Roman"/>
                <a:cs typeface="Times New Roman"/>
              </a:rPr>
              <a:t>и </a:t>
            </a:r>
            <a:r>
              <a:rPr sz="1100" spc="-5" dirty="0">
                <a:latin typeface="Times New Roman"/>
                <a:cs typeface="Times New Roman"/>
              </a:rPr>
              <a:t>Аустерлице </a:t>
            </a:r>
            <a:r>
              <a:rPr sz="1100" dirty="0">
                <a:latin typeface="Times New Roman"/>
                <a:cs typeface="Times New Roman"/>
              </a:rPr>
              <a:t>(битва </a:t>
            </a:r>
            <a:r>
              <a:rPr sz="1100" spc="-5" dirty="0">
                <a:latin typeface="Times New Roman"/>
                <a:cs typeface="Times New Roman"/>
              </a:rPr>
              <a:t>трех императоров) над армиями </a:t>
            </a:r>
            <a:r>
              <a:rPr sz="1100" dirty="0">
                <a:latin typeface="Times New Roman"/>
                <a:cs typeface="Times New Roman"/>
              </a:rPr>
              <a:t> коалиции,</a:t>
            </a:r>
            <a:r>
              <a:rPr sz="1100" spc="15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состоявшей</a:t>
            </a:r>
            <a:r>
              <a:rPr sz="1100" spc="16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из</a:t>
            </a:r>
            <a:r>
              <a:rPr sz="1100" spc="15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Австрии,</a:t>
            </a:r>
            <a:r>
              <a:rPr sz="1100" spc="16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России,</a:t>
            </a:r>
            <a:r>
              <a:rPr sz="1100" spc="16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Англии</a:t>
            </a:r>
            <a:r>
              <a:rPr sz="1100" spc="16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и</a:t>
            </a:r>
            <a:r>
              <a:rPr sz="1100" spc="15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др.</a:t>
            </a:r>
            <a:r>
              <a:rPr sz="1100" spc="16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15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1806</a:t>
            </a:r>
            <a:r>
              <a:rPr sz="1100" spc="16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году</a:t>
            </a:r>
            <a:r>
              <a:rPr sz="1100" spc="15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основал</a:t>
            </a:r>
            <a:r>
              <a:rPr sz="1100" spc="16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Рейнский</a:t>
            </a:r>
            <a:r>
              <a:rPr sz="1100" spc="15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союз.</a:t>
            </a:r>
            <a:r>
              <a:rPr sz="1100" spc="16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</a:t>
            </a:r>
            <a:r>
              <a:rPr sz="1100" spc="15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1807 </a:t>
            </a:r>
            <a:r>
              <a:rPr sz="1100" spc="-26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году разбил </a:t>
            </a:r>
            <a:r>
              <a:rPr sz="1100" spc="-5" dirty="0">
                <a:latin typeface="Times New Roman"/>
                <a:cs typeface="Times New Roman"/>
              </a:rPr>
              <a:t>русские </a:t>
            </a:r>
            <a:r>
              <a:rPr sz="1100" dirty="0">
                <a:latin typeface="Times New Roman"/>
                <a:cs typeface="Times New Roman"/>
              </a:rPr>
              <a:t>войска </a:t>
            </a:r>
            <a:r>
              <a:rPr sz="1100" spc="-5" dirty="0">
                <a:latin typeface="Times New Roman"/>
                <a:cs typeface="Times New Roman"/>
              </a:rPr>
              <a:t>под </a:t>
            </a:r>
            <a:r>
              <a:rPr sz="1100" dirty="0">
                <a:latin typeface="Times New Roman"/>
                <a:cs typeface="Times New Roman"/>
              </a:rPr>
              <a:t>Фридландом и </a:t>
            </a:r>
            <a:r>
              <a:rPr sz="1100" spc="-5" dirty="0">
                <a:latin typeface="Times New Roman"/>
                <a:cs typeface="Times New Roman"/>
              </a:rPr>
              <a:t>принудил Россию </a:t>
            </a:r>
            <a:r>
              <a:rPr sz="1100" dirty="0">
                <a:latin typeface="Times New Roman"/>
                <a:cs typeface="Times New Roman"/>
              </a:rPr>
              <a:t>к </a:t>
            </a:r>
            <a:r>
              <a:rPr sz="1100" spc="-5" dirty="0">
                <a:latin typeface="Times New Roman"/>
                <a:cs typeface="Times New Roman"/>
              </a:rPr>
              <a:t>Тильзитскому миру, </a:t>
            </a:r>
            <a:r>
              <a:rPr sz="1100" dirty="0">
                <a:latin typeface="Times New Roman"/>
                <a:cs typeface="Times New Roman"/>
              </a:rPr>
              <a:t>сделавшему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Наполеона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властелином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Германии.</a:t>
            </a:r>
            <a:endParaRPr sz="1100" dirty="0">
              <a:latin typeface="Times New Roman"/>
              <a:cs typeface="Times New Roman"/>
            </a:endParaRPr>
          </a:p>
          <a:p>
            <a:pPr marL="29209" marR="85090" indent="457200" algn="just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Times New Roman"/>
                <a:cs typeface="Times New Roman"/>
              </a:rPr>
              <a:t>В 1812 </a:t>
            </a:r>
            <a:r>
              <a:rPr sz="1100" spc="-5" dirty="0">
                <a:latin typeface="Times New Roman"/>
                <a:cs typeface="Times New Roman"/>
              </a:rPr>
              <a:t>году </a:t>
            </a:r>
            <a:r>
              <a:rPr sz="1100" dirty="0">
                <a:latin typeface="Times New Roman"/>
                <a:cs typeface="Times New Roman"/>
              </a:rPr>
              <a:t>Наполеон </a:t>
            </a:r>
            <a:r>
              <a:rPr sz="1100" spc="-5" dirty="0">
                <a:latin typeface="Times New Roman"/>
                <a:cs typeface="Times New Roman"/>
              </a:rPr>
              <a:t>предпринял поход на Россию, окончившийся </a:t>
            </a:r>
            <a:r>
              <a:rPr sz="1100" dirty="0">
                <a:latin typeface="Times New Roman"/>
                <a:cs typeface="Times New Roman"/>
              </a:rPr>
              <a:t>его </a:t>
            </a:r>
            <a:r>
              <a:rPr sz="1100" spc="-5" dirty="0">
                <a:latin typeface="Times New Roman"/>
                <a:cs typeface="Times New Roman"/>
              </a:rPr>
              <a:t>полным поражением </a:t>
            </a:r>
            <a:r>
              <a:rPr sz="1100" dirty="0">
                <a:latin typeface="Times New Roman"/>
                <a:cs typeface="Times New Roman"/>
              </a:rPr>
              <a:t>и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ставший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началом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крушения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империи.</a:t>
            </a:r>
            <a:r>
              <a:rPr sz="1100" dirty="0">
                <a:latin typeface="Times New Roman"/>
                <a:cs typeface="Times New Roman"/>
              </a:rPr>
              <a:t> В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марте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1814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года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союзные</a:t>
            </a:r>
            <a:r>
              <a:rPr sz="1100" dirty="0">
                <a:latin typeface="Times New Roman"/>
                <a:cs typeface="Times New Roman"/>
              </a:rPr>
              <a:t> войска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вступили</a:t>
            </a:r>
            <a:r>
              <a:rPr sz="1100" dirty="0">
                <a:latin typeface="Times New Roman"/>
                <a:cs typeface="Times New Roman"/>
              </a:rPr>
              <a:t> в</a:t>
            </a:r>
            <a:r>
              <a:rPr sz="1100" spc="27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Париж,</a:t>
            </a:r>
            <a:r>
              <a:rPr sz="1100" spc="27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что 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заставило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Наполеона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отречься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от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престола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(6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апреля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1814 года).</a:t>
            </a:r>
          </a:p>
          <a:p>
            <a:pPr marL="29209" marR="85725" indent="457200" algn="just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В 1815 </a:t>
            </a:r>
            <a:r>
              <a:rPr sz="1100" spc="-5" dirty="0">
                <a:latin typeface="Times New Roman"/>
                <a:cs typeface="Times New Roman"/>
              </a:rPr>
              <a:t>году </a:t>
            </a:r>
            <a:r>
              <a:rPr sz="1100" dirty="0">
                <a:latin typeface="Times New Roman"/>
                <a:cs typeface="Times New Roman"/>
              </a:rPr>
              <a:t>Наполеон </a:t>
            </a:r>
            <a:r>
              <a:rPr sz="1100" spc="-5" dirty="0">
                <a:latin typeface="Times New Roman"/>
                <a:cs typeface="Times New Roman"/>
              </a:rPr>
              <a:t>вернулся во </a:t>
            </a:r>
            <a:r>
              <a:rPr sz="1100" dirty="0">
                <a:latin typeface="Times New Roman"/>
                <a:cs typeface="Times New Roman"/>
              </a:rPr>
              <a:t>Францию, </a:t>
            </a:r>
            <a:r>
              <a:rPr sz="1100" spc="-5" dirty="0">
                <a:latin typeface="Times New Roman"/>
                <a:cs typeface="Times New Roman"/>
              </a:rPr>
              <a:t>где царствовал "сто дней" </a:t>
            </a:r>
            <a:r>
              <a:rPr sz="1100" dirty="0">
                <a:latin typeface="Times New Roman"/>
                <a:cs typeface="Times New Roman"/>
              </a:rPr>
              <a:t>(20 марта – 22 </a:t>
            </a:r>
            <a:r>
              <a:rPr sz="1100" spc="-5" dirty="0">
                <a:latin typeface="Times New Roman"/>
                <a:cs typeface="Times New Roman"/>
              </a:rPr>
              <a:t>июня </a:t>
            </a:r>
            <a:r>
              <a:rPr sz="1100" dirty="0">
                <a:latin typeface="Times New Roman"/>
                <a:cs typeface="Times New Roman"/>
              </a:rPr>
              <a:t>1815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года). После </a:t>
            </a:r>
            <a:r>
              <a:rPr sz="1100" spc="-5" dirty="0">
                <a:latin typeface="Times New Roman"/>
                <a:cs typeface="Times New Roman"/>
              </a:rPr>
              <a:t>поражения при </a:t>
            </a:r>
            <a:r>
              <a:rPr sz="1100" dirty="0">
                <a:latin typeface="Times New Roman"/>
                <a:cs typeface="Times New Roman"/>
              </a:rPr>
              <a:t>Ватерлоо, 22 </a:t>
            </a:r>
            <a:r>
              <a:rPr sz="1100" spc="-5" dirty="0">
                <a:latin typeface="Times New Roman"/>
                <a:cs typeface="Times New Roman"/>
              </a:rPr>
              <a:t>июня 1815 года </a:t>
            </a:r>
            <a:r>
              <a:rPr sz="1100" dirty="0">
                <a:latin typeface="Times New Roman"/>
                <a:cs typeface="Times New Roman"/>
              </a:rPr>
              <a:t>Наполеон </a:t>
            </a:r>
            <a:r>
              <a:rPr sz="1100" spc="-5" dirty="0">
                <a:latin typeface="Times New Roman"/>
                <a:cs typeface="Times New Roman"/>
              </a:rPr>
              <a:t>вторично отрекся </a:t>
            </a:r>
            <a:r>
              <a:rPr sz="1100" spc="-10" dirty="0">
                <a:latin typeface="Times New Roman"/>
                <a:cs typeface="Times New Roman"/>
              </a:rPr>
              <a:t>от </a:t>
            </a:r>
            <a:r>
              <a:rPr sz="1100" spc="-5" dirty="0">
                <a:latin typeface="Times New Roman"/>
                <a:cs typeface="Times New Roman"/>
              </a:rPr>
              <a:t>престола </a:t>
            </a:r>
            <a:r>
              <a:rPr sz="1100" dirty="0">
                <a:latin typeface="Times New Roman"/>
                <a:cs typeface="Times New Roman"/>
              </a:rPr>
              <a:t>и был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сослан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на</a:t>
            </a:r>
            <a:r>
              <a:rPr sz="1100" dirty="0">
                <a:latin typeface="Times New Roman"/>
                <a:cs typeface="Times New Roman"/>
              </a:rPr>
              <a:t> остров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св.Елены в</a:t>
            </a:r>
            <a:r>
              <a:rPr sz="1100" spc="-5" dirty="0">
                <a:latin typeface="Times New Roman"/>
                <a:cs typeface="Times New Roman"/>
              </a:rPr>
              <a:t> Атлантическом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океане,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где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и</a:t>
            </a:r>
            <a:r>
              <a:rPr sz="1100" spc="-5" dirty="0">
                <a:latin typeface="Times New Roman"/>
                <a:cs typeface="Times New Roman"/>
              </a:rPr>
              <a:t> умер</a:t>
            </a:r>
            <a:r>
              <a:rPr sz="1100" dirty="0">
                <a:latin typeface="Times New Roman"/>
                <a:cs typeface="Times New Roman"/>
              </a:rPr>
              <a:t> 5 мая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1821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459899"/>
            <a:ext cx="2895600" cy="2215991"/>
          </a:xfrm>
        </p:spPr>
        <p:txBody>
          <a:bodyPr/>
          <a:lstStyle/>
          <a:p>
            <a:r>
              <a:rPr lang="ru-RU" b="1" i="1" dirty="0" smtClean="0"/>
              <a:t>Я </a:t>
            </a:r>
            <a:r>
              <a:rPr lang="ru-RU" b="1" i="1" dirty="0"/>
              <a:t>знаю, что Кутузов </a:t>
            </a:r>
            <a:r>
              <a:rPr lang="ru-RU" b="1" i="1" dirty="0" smtClean="0"/>
              <a:t>_____________________________________________________________________________________________________________________________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image82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8944" y="2122330"/>
            <a:ext cx="2074545" cy="2449195"/>
          </a:xfrm>
          <a:prstGeom prst="rect">
            <a:avLst/>
          </a:prstGeom>
        </p:spPr>
      </p:pic>
      <p:pic>
        <p:nvPicPr>
          <p:cNvPr id="5" name="image83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10330" y="2126774"/>
            <a:ext cx="2009140" cy="244030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4800" y="4574226"/>
            <a:ext cx="2743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Портрет</a:t>
            </a:r>
            <a:r>
              <a:rPr lang="ru-RU" sz="800" spc="-5" dirty="0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ru-RU" sz="800" dirty="0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князя М.И. Кутузова-Смоленского</a:t>
            </a:r>
            <a:r>
              <a:rPr lang="ru-RU" sz="800" spc="-5" dirty="0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ru-RU" sz="800" dirty="0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работы </a:t>
            </a:r>
            <a:r>
              <a:rPr lang="ru-RU" sz="800" dirty="0" err="1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Р.М.Волкова</a:t>
            </a:r>
            <a:r>
              <a:rPr lang="ru-RU" sz="800" dirty="0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1812-1830</a:t>
            </a:r>
            <a:r>
              <a:rPr lang="ru-RU" sz="800" spc="-5" dirty="0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</a:t>
            </a:r>
            <a:r>
              <a:rPr lang="ru-RU" sz="800" dirty="0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гг.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00400" y="395973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Я знаю, что Наполеон_____________________________________________</a:t>
            </a:r>
            <a:endParaRPr lang="ru-RU" dirty="0" smtClean="0"/>
          </a:p>
          <a:p>
            <a:r>
              <a:rPr lang="ru-RU" b="1" i="1" dirty="0" smtClean="0"/>
              <a:t>________________________________________________________________________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19600" y="4574402"/>
            <a:ext cx="12731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П</a:t>
            </a:r>
            <a:r>
              <a:rPr lang="ru-RU" sz="800" dirty="0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оль </a:t>
            </a:r>
            <a:r>
              <a:rPr lang="ru-RU" sz="800" dirty="0" err="1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Деларош</a:t>
            </a:r>
            <a:r>
              <a:rPr lang="ru-RU" sz="800" dirty="0" smtClean="0"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, 1807 г.</a:t>
            </a:r>
            <a:endParaRPr lang="ru-RU" dirty="0"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165803707"/>
              </p:ext>
            </p:extLst>
          </p:nvPr>
        </p:nvGraphicFramePr>
        <p:xfrm>
          <a:off x="838200" y="5533240"/>
          <a:ext cx="5486400" cy="3978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838200" y="4861461"/>
            <a:ext cx="5181600" cy="6001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fontAlgn="ctr"/>
            <a:r>
              <a:rPr lang="ru-RU" sz="11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1. Определите, какие детали портрета принадлежат Кутузову, а какие – Наполеону (рядом с цитатой напишите «К»- Кутузов, </a:t>
            </a:r>
          </a:p>
          <a:p>
            <a:pPr marL="457200" fontAlgn="ctr"/>
            <a:r>
              <a:rPr lang="ru-RU" sz="11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«Н» - Наполеон)</a:t>
            </a:r>
            <a:endParaRPr lang="ru-RU" sz="105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9237560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Вывод:_____________________________________________________________________________________________________________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00864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82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5800" y="1143000"/>
            <a:ext cx="2074545" cy="2449195"/>
          </a:xfrm>
          <a:prstGeom prst="rect">
            <a:avLst/>
          </a:prstGeom>
        </p:spPr>
      </p:pic>
      <p:pic>
        <p:nvPicPr>
          <p:cNvPr id="3" name="image83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55439" y="1151890"/>
            <a:ext cx="2009140" cy="244030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14400" y="163404"/>
            <a:ext cx="5029200" cy="8925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fontAlgn="ctr"/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2. Соотнесите героя с фактами его биографии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рядом с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фактом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напишите «К»- Кутузов,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Н» - Наполеон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3305439"/>
              </p:ext>
            </p:extLst>
          </p:nvPr>
        </p:nvGraphicFramePr>
        <p:xfrm>
          <a:off x="838200" y="3784064"/>
          <a:ext cx="56388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9118064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Вывод:_____________________________________________________________________________________________________________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86925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-6350" y="0"/>
            <a:ext cx="6870700" cy="9918700"/>
            <a:chOff x="-6350" y="0"/>
            <a:chExt cx="6870700" cy="99187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6858000" cy="9906000"/>
            </a:xfrm>
            <a:custGeom>
              <a:avLst/>
              <a:gdLst/>
              <a:ahLst/>
              <a:cxnLst/>
              <a:rect l="l" t="t" r="r" b="b"/>
              <a:pathLst>
                <a:path w="6858000" h="9906000">
                  <a:moveTo>
                    <a:pt x="6858000" y="0"/>
                  </a:moveTo>
                  <a:lnTo>
                    <a:pt x="6762750" y="0"/>
                  </a:lnTo>
                  <a:lnTo>
                    <a:pt x="6762750" y="95250"/>
                  </a:lnTo>
                  <a:lnTo>
                    <a:pt x="6762750" y="9810750"/>
                  </a:lnTo>
                  <a:lnTo>
                    <a:pt x="95250" y="9810750"/>
                  </a:lnTo>
                  <a:lnTo>
                    <a:pt x="95250" y="95250"/>
                  </a:lnTo>
                  <a:lnTo>
                    <a:pt x="6762750" y="95250"/>
                  </a:lnTo>
                  <a:lnTo>
                    <a:pt x="6762750" y="0"/>
                  </a:lnTo>
                  <a:lnTo>
                    <a:pt x="0" y="0"/>
                  </a:lnTo>
                  <a:lnTo>
                    <a:pt x="0" y="95250"/>
                  </a:lnTo>
                  <a:lnTo>
                    <a:pt x="0" y="9810750"/>
                  </a:lnTo>
                  <a:lnTo>
                    <a:pt x="0" y="9906000"/>
                  </a:lnTo>
                  <a:lnTo>
                    <a:pt x="6858000" y="9906000"/>
                  </a:lnTo>
                  <a:lnTo>
                    <a:pt x="6858000" y="9810750"/>
                  </a:lnTo>
                  <a:lnTo>
                    <a:pt x="6858000" y="95250"/>
                  </a:lnTo>
                  <a:lnTo>
                    <a:pt x="6858000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6858000" cy="9906000"/>
            </a:xfrm>
            <a:custGeom>
              <a:avLst/>
              <a:gdLst/>
              <a:ahLst/>
              <a:cxnLst/>
              <a:rect l="l" t="t" r="r" b="b"/>
              <a:pathLst>
                <a:path w="6858000" h="9906000">
                  <a:moveTo>
                    <a:pt x="0" y="0"/>
                  </a:moveTo>
                  <a:lnTo>
                    <a:pt x="6858000" y="0"/>
                  </a:lnTo>
                  <a:lnTo>
                    <a:pt x="6858000" y="9905999"/>
                  </a:lnTo>
                  <a:lnTo>
                    <a:pt x="0" y="9905999"/>
                  </a:lnTo>
                  <a:lnTo>
                    <a:pt x="0" y="0"/>
                  </a:lnTo>
                  <a:close/>
                </a:path>
                <a:path w="6858000" h="9906000">
                  <a:moveTo>
                    <a:pt x="95257" y="95250"/>
                  </a:moveTo>
                  <a:lnTo>
                    <a:pt x="95257" y="9810741"/>
                  </a:lnTo>
                  <a:lnTo>
                    <a:pt x="6762750" y="9810741"/>
                  </a:lnTo>
                  <a:lnTo>
                    <a:pt x="6762750" y="95250"/>
                  </a:lnTo>
                  <a:lnTo>
                    <a:pt x="95257" y="9525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3345" y="152400"/>
            <a:ext cx="6671309" cy="3056255"/>
            <a:chOff x="101917" y="6705409"/>
            <a:chExt cx="6671309" cy="3056255"/>
          </a:xfrm>
        </p:grpSpPr>
        <p:sp>
          <p:nvSpPr>
            <p:cNvPr id="11" name="object 11"/>
            <p:cNvSpPr/>
            <p:nvPr/>
          </p:nvSpPr>
          <p:spPr>
            <a:xfrm>
              <a:off x="106679" y="6710171"/>
              <a:ext cx="6661784" cy="3046730"/>
            </a:xfrm>
            <a:custGeom>
              <a:avLst/>
              <a:gdLst/>
              <a:ahLst/>
              <a:cxnLst/>
              <a:rect l="l" t="t" r="r" b="b"/>
              <a:pathLst>
                <a:path w="6661784" h="3046729">
                  <a:moveTo>
                    <a:pt x="6661404" y="0"/>
                  </a:moveTo>
                  <a:lnTo>
                    <a:pt x="0" y="0"/>
                  </a:lnTo>
                  <a:lnTo>
                    <a:pt x="0" y="3046476"/>
                  </a:lnTo>
                  <a:lnTo>
                    <a:pt x="6661404" y="3046476"/>
                  </a:lnTo>
                  <a:lnTo>
                    <a:pt x="6661404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6679" y="6710171"/>
              <a:ext cx="6661784" cy="3046730"/>
            </a:xfrm>
            <a:custGeom>
              <a:avLst/>
              <a:gdLst/>
              <a:ahLst/>
              <a:cxnLst/>
              <a:rect l="l" t="t" r="r" b="b"/>
              <a:pathLst>
                <a:path w="6661784" h="3046729">
                  <a:moveTo>
                    <a:pt x="0" y="3046476"/>
                  </a:moveTo>
                  <a:lnTo>
                    <a:pt x="6661404" y="3046476"/>
                  </a:lnTo>
                  <a:lnTo>
                    <a:pt x="6661404" y="0"/>
                  </a:lnTo>
                  <a:lnTo>
                    <a:pt x="0" y="0"/>
                  </a:lnTo>
                  <a:lnTo>
                    <a:pt x="0" y="3046476"/>
                  </a:lnTo>
                  <a:close/>
                </a:path>
              </a:pathLst>
            </a:custGeom>
            <a:ln w="9524">
              <a:solidFill>
                <a:srgbClr val="2E54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75259" y="204469"/>
            <a:ext cx="6507480" cy="2952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  <a:spcBef>
                <a:spcPts val="100"/>
              </a:spcBef>
            </a:pP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 </a:t>
            </a:r>
            <a:r>
              <a:rPr sz="1200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ходе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работы над 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романом «Война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 мир» Лев </a:t>
            </a:r>
            <a:r>
              <a:rPr sz="1200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Николаевич 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использовал подлинные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исторические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документы </a:t>
            </a:r>
            <a:r>
              <a:rPr sz="1200" dirty="0">
                <a:latin typeface="Times New Roman"/>
                <a:cs typeface="Times New Roman"/>
              </a:rPr>
              <a:t>— </a:t>
            </a:r>
            <a:r>
              <a:rPr sz="1200" spc="-5" dirty="0">
                <a:latin typeface="Times New Roman"/>
                <a:cs typeface="Times New Roman"/>
              </a:rPr>
              <a:t>приказы, распоряжения, </a:t>
            </a:r>
            <a:r>
              <a:rPr sz="1200" spc="-10" dirty="0">
                <a:latin typeface="Times New Roman"/>
                <a:cs typeface="Times New Roman"/>
              </a:rPr>
              <a:t>диспозиции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планы сражений, письма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45" dirty="0">
                <a:latin typeface="Times New Roman"/>
                <a:cs typeface="Times New Roman"/>
              </a:rPr>
              <a:t>т. </a:t>
            </a:r>
            <a:r>
              <a:rPr sz="1200" dirty="0">
                <a:latin typeface="Times New Roman"/>
                <a:cs typeface="Times New Roman"/>
              </a:rPr>
              <a:t>д. </a:t>
            </a:r>
            <a:r>
              <a:rPr sz="1200" spc="-10" dirty="0">
                <a:latin typeface="Times New Roman"/>
                <a:cs typeface="Times New Roman"/>
              </a:rPr>
              <a:t>Так </a:t>
            </a:r>
            <a:r>
              <a:rPr sz="1200" dirty="0">
                <a:latin typeface="Times New Roman"/>
                <a:cs typeface="Times New Roman"/>
              </a:rPr>
              <a:t>он </a:t>
            </a:r>
            <a:r>
              <a:rPr sz="1200" spc="-5" dirty="0">
                <a:latin typeface="Times New Roman"/>
                <a:cs typeface="Times New Roman"/>
              </a:rPr>
              <a:t>внёс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текст романа </a:t>
            </a:r>
            <a:r>
              <a:rPr sz="1200" spc="-5" dirty="0">
                <a:latin typeface="Times New Roman"/>
                <a:cs typeface="Times New Roman"/>
              </a:rPr>
              <a:t>письма Александра </a:t>
            </a:r>
            <a:r>
              <a:rPr sz="1200" dirty="0">
                <a:latin typeface="Times New Roman"/>
                <a:cs typeface="Times New Roman"/>
              </a:rPr>
              <a:t>I и </a:t>
            </a:r>
            <a:r>
              <a:rPr sz="1200" spc="-10" dirty="0">
                <a:latin typeface="Times New Roman"/>
                <a:cs typeface="Times New Roman"/>
              </a:rPr>
              <a:t>Наполеона, которыми </a:t>
            </a:r>
            <a:r>
              <a:rPr sz="1200" spc="-5" dirty="0">
                <a:latin typeface="Times New Roman"/>
                <a:cs typeface="Times New Roman"/>
              </a:rPr>
              <a:t>русский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французский </a:t>
            </a:r>
            <a:r>
              <a:rPr sz="1200" spc="-10" dirty="0">
                <a:latin typeface="Times New Roman"/>
                <a:cs typeface="Times New Roman"/>
              </a:rPr>
              <a:t>императоры </a:t>
            </a:r>
            <a:r>
              <a:rPr sz="1200" spc="-5" dirty="0">
                <a:latin typeface="Times New Roman"/>
                <a:cs typeface="Times New Roman"/>
              </a:rPr>
              <a:t> обменялись перед </a:t>
            </a:r>
            <a:r>
              <a:rPr sz="1200" spc="-10" dirty="0">
                <a:latin typeface="Times New Roman"/>
                <a:cs typeface="Times New Roman"/>
              </a:rPr>
              <a:t>началом </a:t>
            </a:r>
            <a:r>
              <a:rPr sz="1200" spc="-5" dirty="0">
                <a:latin typeface="Times New Roman"/>
                <a:cs typeface="Times New Roman"/>
              </a:rPr>
              <a:t>войны </a:t>
            </a:r>
            <a:r>
              <a:rPr sz="1200" dirty="0">
                <a:latin typeface="Times New Roman"/>
                <a:cs typeface="Times New Roman"/>
              </a:rPr>
              <a:t>1812 </a:t>
            </a:r>
            <a:r>
              <a:rPr sz="1200" spc="-15" dirty="0">
                <a:latin typeface="Times New Roman"/>
                <a:cs typeface="Times New Roman"/>
              </a:rPr>
              <a:t>года. </a:t>
            </a:r>
            <a:r>
              <a:rPr sz="1200" dirty="0">
                <a:latin typeface="Times New Roman"/>
                <a:cs typeface="Times New Roman"/>
              </a:rPr>
              <a:t>Мы </a:t>
            </a:r>
            <a:r>
              <a:rPr sz="1200" spc="-15" dirty="0">
                <a:latin typeface="Times New Roman"/>
                <a:cs typeface="Times New Roman"/>
              </a:rPr>
              <a:t>находим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10" dirty="0">
                <a:latin typeface="Times New Roman"/>
                <a:cs typeface="Times New Roman"/>
              </a:rPr>
              <a:t>«Войне </a:t>
            </a:r>
            <a:r>
              <a:rPr sz="1200" dirty="0">
                <a:latin typeface="Times New Roman"/>
                <a:cs typeface="Times New Roman"/>
              </a:rPr>
              <a:t>и мире» </a:t>
            </a:r>
            <a:r>
              <a:rPr sz="1200" spc="-5" dirty="0">
                <a:latin typeface="Times New Roman"/>
                <a:cs typeface="Times New Roman"/>
              </a:rPr>
              <a:t>путаную диспозицию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Аустерлицкого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сражения,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разработанную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немецким</a:t>
            </a:r>
            <a:r>
              <a:rPr sz="1200" spc="16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генералом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русской</a:t>
            </a:r>
            <a:r>
              <a:rPr sz="1200" spc="16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службе</a:t>
            </a:r>
            <a:r>
              <a:rPr sz="1200" spc="15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Вейротером,</a:t>
            </a:r>
            <a:r>
              <a:rPr sz="1200" spc="15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</a:p>
          <a:p>
            <a:pPr marL="12700" marR="5715" algn="just">
              <a:lnSpc>
                <a:spcPct val="100000"/>
              </a:lnSpc>
            </a:pPr>
            <a:r>
              <a:rPr sz="1200" spc="-5" dirty="0">
                <a:latin typeface="Times New Roman"/>
                <a:cs typeface="Times New Roman"/>
              </a:rPr>
              <a:t>«гениальную»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диспозицию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Бородинского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сражения,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составленную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Наполеоном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(Толстой 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показывает,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что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ни</a:t>
            </a:r>
            <a:r>
              <a:rPr sz="1200" spc="-10" dirty="0">
                <a:latin typeface="Times New Roman"/>
                <a:cs typeface="Times New Roman"/>
              </a:rPr>
              <a:t> один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из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её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пунктов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не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был</a:t>
            </a:r>
            <a:r>
              <a:rPr sz="1200" spc="-5" dirty="0">
                <a:latin typeface="Times New Roman"/>
                <a:cs typeface="Times New Roman"/>
              </a:rPr>
              <a:t> выполнен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ходе</a:t>
            </a:r>
            <a:r>
              <a:rPr sz="1200" spc="-5" dirty="0">
                <a:latin typeface="Times New Roman"/>
                <a:cs typeface="Times New Roman"/>
              </a:rPr>
              <a:t> сражения).</a:t>
            </a:r>
            <a:endParaRPr sz="12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200" spc="-5" dirty="0">
                <a:latin typeface="Times New Roman"/>
                <a:cs typeface="Times New Roman"/>
              </a:rPr>
              <a:t>Исключительно </a:t>
            </a:r>
            <a:r>
              <a:rPr sz="1200" dirty="0">
                <a:latin typeface="Times New Roman"/>
                <a:cs typeface="Times New Roman"/>
              </a:rPr>
              <a:t>интересны </a:t>
            </a:r>
            <a:r>
              <a:rPr sz="1200" spc="-10" dirty="0">
                <a:latin typeface="Times New Roman"/>
                <a:cs typeface="Times New Roman"/>
              </a:rPr>
              <a:t>подлинные </a:t>
            </a:r>
            <a:r>
              <a:rPr sz="1200" spc="-5" dirty="0">
                <a:latin typeface="Times New Roman"/>
                <a:cs typeface="Times New Roman"/>
              </a:rPr>
              <a:t>письма </a:t>
            </a:r>
            <a:r>
              <a:rPr sz="1200" spc="-20" dirty="0">
                <a:latin typeface="Times New Roman"/>
                <a:cs typeface="Times New Roman"/>
              </a:rPr>
              <a:t>Кутузова,</a:t>
            </a:r>
            <a:r>
              <a:rPr sz="1200" spc="2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включенные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15" dirty="0">
                <a:latin typeface="Times New Roman"/>
                <a:cs typeface="Times New Roman"/>
              </a:rPr>
              <a:t>главы</a:t>
            </a:r>
            <a:r>
              <a:rPr sz="1200" spc="27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«Войны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мира».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Они </a:t>
            </a:r>
            <a:r>
              <a:rPr sz="1200" spc="-15" dirty="0">
                <a:latin typeface="Times New Roman"/>
                <a:cs typeface="Times New Roman"/>
              </a:rPr>
              <a:t>служат </a:t>
            </a:r>
            <a:r>
              <a:rPr sz="1200" dirty="0">
                <a:latin typeface="Times New Roman"/>
                <a:cs typeface="Times New Roman"/>
              </a:rPr>
              <a:t>блестящим </a:t>
            </a:r>
            <a:r>
              <a:rPr sz="1200" spc="-5" dirty="0">
                <a:latin typeface="Times New Roman"/>
                <a:cs typeface="Times New Roman"/>
              </a:rPr>
              <a:t>подтверждением характеристики </a:t>
            </a:r>
            <a:r>
              <a:rPr sz="1200" dirty="0">
                <a:latin typeface="Times New Roman"/>
                <a:cs typeface="Times New Roman"/>
              </a:rPr>
              <a:t>фельдмаршала, </a:t>
            </a:r>
            <a:r>
              <a:rPr sz="1200" spc="-15" dirty="0">
                <a:latin typeface="Times New Roman"/>
                <a:cs typeface="Times New Roman"/>
              </a:rPr>
              <a:t>которая </a:t>
            </a:r>
            <a:r>
              <a:rPr sz="1200" dirty="0">
                <a:latin typeface="Times New Roman"/>
                <a:cs typeface="Times New Roman"/>
              </a:rPr>
              <a:t>дана </a:t>
            </a:r>
            <a:r>
              <a:rPr sz="1200" spc="5" dirty="0">
                <a:latin typeface="Times New Roman"/>
                <a:cs typeface="Times New Roman"/>
              </a:rPr>
              <a:t>ему </a:t>
            </a:r>
            <a:r>
              <a:rPr sz="1200" spc="-10" dirty="0">
                <a:latin typeface="Times New Roman"/>
                <a:cs typeface="Times New Roman"/>
              </a:rPr>
              <a:t>автором 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романа. </a:t>
            </a:r>
            <a:r>
              <a:rPr sz="1200" spc="-15" dirty="0">
                <a:latin typeface="Times New Roman"/>
                <a:cs typeface="Times New Roman"/>
              </a:rPr>
              <a:t>Вводя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своё повествование </a:t>
            </a:r>
            <a:r>
              <a:rPr sz="1200" spc="-10" dirty="0">
                <a:latin typeface="Times New Roman"/>
                <a:cs typeface="Times New Roman"/>
              </a:rPr>
              <a:t>подлинные </a:t>
            </a:r>
            <a:r>
              <a:rPr sz="1200" spc="-5" dirty="0">
                <a:latin typeface="Times New Roman"/>
                <a:cs typeface="Times New Roman"/>
              </a:rPr>
              <a:t>документы, позаимствованные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20" dirty="0">
                <a:latin typeface="Times New Roman"/>
                <a:cs typeface="Times New Roman"/>
              </a:rPr>
              <a:t>трудах </a:t>
            </a:r>
            <a:r>
              <a:rPr sz="1200" spc="-10" dirty="0">
                <a:latin typeface="Times New Roman"/>
                <a:cs typeface="Times New Roman"/>
              </a:rPr>
              <a:t>историков </a:t>
            </a:r>
            <a:r>
              <a:rPr sz="1200" spc="-5" dirty="0">
                <a:latin typeface="Times New Roman"/>
                <a:cs typeface="Times New Roman"/>
              </a:rPr>
              <a:t> или найденные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архивах, </a:t>
            </a:r>
            <a:r>
              <a:rPr sz="1200" spc="-20" dirty="0">
                <a:latin typeface="Times New Roman"/>
                <a:cs typeface="Times New Roman"/>
              </a:rPr>
              <a:t>Толстой, </a:t>
            </a:r>
            <a:r>
              <a:rPr sz="1200" spc="-5" dirty="0">
                <a:latin typeface="Times New Roman"/>
                <a:cs typeface="Times New Roman"/>
              </a:rPr>
              <a:t>как правило, </a:t>
            </a:r>
            <a:r>
              <a:rPr sz="1200" dirty="0">
                <a:latin typeface="Times New Roman"/>
                <a:cs typeface="Times New Roman"/>
              </a:rPr>
              <a:t>не </a:t>
            </a:r>
            <a:r>
              <a:rPr sz="1200" spc="-5" dirty="0">
                <a:latin typeface="Times New Roman"/>
                <a:cs typeface="Times New Roman"/>
              </a:rPr>
              <a:t>меняет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их тексте ни </a:t>
            </a:r>
            <a:r>
              <a:rPr sz="1200" spc="-20" dirty="0">
                <a:latin typeface="Times New Roman"/>
                <a:cs typeface="Times New Roman"/>
              </a:rPr>
              <a:t>одного </a:t>
            </a:r>
            <a:r>
              <a:rPr sz="1200" spc="-5" dirty="0">
                <a:latin typeface="Times New Roman"/>
                <a:cs typeface="Times New Roman"/>
              </a:rPr>
              <a:t>слова. Но все </a:t>
            </a:r>
            <a:r>
              <a:rPr sz="1200" dirty="0">
                <a:latin typeface="Times New Roman"/>
                <a:cs typeface="Times New Roman"/>
              </a:rPr>
              <a:t>они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служат </a:t>
            </a:r>
            <a:r>
              <a:rPr sz="1200" spc="-10" dirty="0">
                <a:latin typeface="Times New Roman"/>
                <a:cs typeface="Times New Roman"/>
              </a:rPr>
              <a:t>одной </a:t>
            </a:r>
            <a:r>
              <a:rPr sz="1200" spc="-5" dirty="0">
                <a:latin typeface="Times New Roman"/>
                <a:cs typeface="Times New Roman"/>
              </a:rPr>
              <a:t>цели </a:t>
            </a:r>
            <a:r>
              <a:rPr sz="1200" dirty="0">
                <a:latin typeface="Times New Roman"/>
                <a:cs typeface="Times New Roman"/>
              </a:rPr>
              <a:t>— </a:t>
            </a:r>
            <a:r>
              <a:rPr sz="1200" spc="-20" dirty="0">
                <a:latin typeface="Times New Roman"/>
                <a:cs typeface="Times New Roman"/>
              </a:rPr>
              <a:t>глубокому </a:t>
            </a:r>
            <a:r>
              <a:rPr sz="1200" dirty="0">
                <a:latin typeface="Times New Roman"/>
                <a:cs typeface="Times New Roman"/>
              </a:rPr>
              <a:t>раскрытию смысла </a:t>
            </a:r>
            <a:r>
              <a:rPr sz="1200" spc="-5" dirty="0">
                <a:latin typeface="Times New Roman"/>
                <a:cs typeface="Times New Roman"/>
              </a:rPr>
              <a:t>исторических лиц, ставших </a:t>
            </a:r>
            <a:r>
              <a:rPr sz="1200" spc="-10" dirty="0">
                <a:latin typeface="Times New Roman"/>
                <a:cs typeface="Times New Roman"/>
              </a:rPr>
              <a:t>действующими </a:t>
            </a:r>
            <a:r>
              <a:rPr sz="1200" spc="-5" dirty="0">
                <a:latin typeface="Times New Roman"/>
                <a:cs typeface="Times New Roman"/>
              </a:rPr>
              <a:t> лицами</a:t>
            </a:r>
            <a:r>
              <a:rPr sz="1200" spc="-10" dirty="0">
                <a:latin typeface="Times New Roman"/>
                <a:cs typeface="Times New Roman"/>
              </a:rPr>
              <a:t> «Войны</a:t>
            </a:r>
            <a:r>
              <a:rPr sz="1200" spc="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10" dirty="0">
                <a:latin typeface="Times New Roman"/>
                <a:cs typeface="Times New Roman"/>
              </a:rPr>
              <a:t> мира».</a:t>
            </a:r>
            <a:endParaRPr sz="1200" dirty="0">
              <a:latin typeface="Times New Roman"/>
              <a:cs typeface="Times New Roman"/>
            </a:endParaRPr>
          </a:p>
          <a:p>
            <a:pPr marL="12700" marR="7620" algn="just">
              <a:lnSpc>
                <a:spcPct val="100000"/>
              </a:lnSpc>
              <a:spcBef>
                <a:spcPts val="5"/>
              </a:spcBef>
            </a:pPr>
            <a:r>
              <a:rPr sz="1200" spc="-10" dirty="0">
                <a:latin typeface="Times New Roman"/>
                <a:cs typeface="Times New Roman"/>
              </a:rPr>
              <a:t>Характеризуя </a:t>
            </a:r>
            <a:r>
              <a:rPr sz="1200" spc="-5" dirty="0">
                <a:latin typeface="Times New Roman"/>
                <a:cs typeface="Times New Roman"/>
              </a:rPr>
              <a:t>свою работу над документальными </a:t>
            </a:r>
            <a:r>
              <a:rPr sz="1200" spc="-10" dirty="0">
                <a:latin typeface="Times New Roman"/>
                <a:cs typeface="Times New Roman"/>
              </a:rPr>
              <a:t>источниками, писатель указывал: </a:t>
            </a:r>
            <a:r>
              <a:rPr sz="1200" spc="-5" dirty="0">
                <a:latin typeface="Times New Roman"/>
                <a:cs typeface="Times New Roman"/>
              </a:rPr>
              <a:t>«Везде, </a:t>
            </a:r>
            <a:r>
              <a:rPr sz="1200" spc="-25" dirty="0">
                <a:latin typeface="Times New Roman"/>
                <a:cs typeface="Times New Roman"/>
              </a:rPr>
              <a:t>где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моём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романе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говорят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действуют</a:t>
            </a:r>
            <a:r>
              <a:rPr sz="1200" spc="-5" dirty="0">
                <a:latin typeface="Times New Roman"/>
                <a:cs typeface="Times New Roman"/>
              </a:rPr>
              <a:t> исторические</a:t>
            </a:r>
            <a:r>
              <a:rPr sz="1200" dirty="0">
                <a:latin typeface="Times New Roman"/>
                <a:cs typeface="Times New Roman"/>
              </a:rPr>
              <a:t> лица,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выдумывал,</a:t>
            </a:r>
            <a:r>
              <a:rPr sz="1200" dirty="0">
                <a:latin typeface="Times New Roman"/>
                <a:cs typeface="Times New Roman"/>
              </a:rPr>
              <a:t> 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пользовался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материалами…»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3332479"/>
            <a:ext cx="525780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Эпизоды, в которых рассматриваются образы Кутузова и Наполеона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9313" y="4200742"/>
            <a:ext cx="3006091" cy="33239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-Смотр полка (том I, часть 2, Главы I—III, Главы VI—VIII.)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-Отступление Кутузова (том I, часть 2, Главы VI—VIII)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-Военный совет у Кутузова (том I, часть 3, Главы XI—XIII; главы XIV—XI - Наполеон, Кутузов, императоры Александр и Франц)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-Кутузов и Наполеон во время Бородинского сражения (том III, часть 2, Главы XXXIV—XXXV.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-Военный совет в Филях (том III, часть 3, Главы III—IV).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-Анализ действий Кутузова (том IV, часть 4, Главы IV—V).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06617" y="4164005"/>
            <a:ext cx="3178491" cy="41642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182245" lvl="0">
              <a:lnSpc>
                <a:spcPct val="90000"/>
              </a:lnSpc>
              <a:spcBef>
                <a:spcPts val="880"/>
              </a:spcBef>
              <a:spcAft>
                <a:spcPts val="0"/>
              </a:spcAft>
              <a:buSzPts val="1000"/>
              <a:tabLst>
                <a:tab pos="202565" algn="l"/>
              </a:tabLst>
            </a:pP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- Обращение</a:t>
            </a:r>
            <a:r>
              <a:rPr lang="ru-RU" sz="1400" spc="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Наполеона</a:t>
            </a:r>
            <a:r>
              <a:rPr lang="ru-RU" sz="1400" spc="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к</a:t>
            </a:r>
            <a:r>
              <a:rPr lang="ru-RU" sz="1400" spc="5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раненым</a:t>
            </a:r>
            <a:r>
              <a:rPr lang="ru-RU" sz="1400" spc="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русским</a:t>
            </a:r>
            <a:r>
              <a:rPr lang="ru-RU" sz="1400" spc="5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офицерам</a:t>
            </a:r>
            <a:r>
              <a:rPr lang="ru-RU" sz="140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(том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I,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часть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3,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г</a:t>
            </a:r>
            <a:r>
              <a:rPr lang="ru-RU" sz="1400" strike="noStrik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2"/>
              </a:rPr>
              <a:t>лавы</a:t>
            </a:r>
            <a:r>
              <a:rPr lang="ru-RU" sz="1400" strike="noStrike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sz="1400" strike="noStrik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2"/>
              </a:rPr>
              <a:t>XIV—XIX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)</a:t>
            </a:r>
          </a:p>
          <a:p>
            <a:pPr marR="320040" lvl="0">
              <a:lnSpc>
                <a:spcPct val="90000"/>
              </a:lnSpc>
              <a:spcAft>
                <a:spcPts val="0"/>
              </a:spcAft>
              <a:buSzPts val="1000"/>
              <a:tabLst>
                <a:tab pos="202565" algn="l"/>
              </a:tabLst>
            </a:pP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- Сборы</a:t>
            </a:r>
            <a:r>
              <a:rPr lang="ru-RU" sz="1400" spc="4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Наполеона</a:t>
            </a:r>
            <a:r>
              <a:rPr lang="ru-RU" sz="1400" spc="4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перед</a:t>
            </a:r>
            <a:r>
              <a:rPr lang="ru-RU" sz="1400" spc="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Бородинским</a:t>
            </a:r>
            <a:r>
              <a:rPr lang="ru-RU" sz="1400" spc="4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сражением</a:t>
            </a:r>
            <a:r>
              <a:rPr lang="ru-RU" sz="1400" spc="4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-</a:t>
            </a:r>
            <a:r>
              <a:rPr lang="ru-RU" sz="1400" spc="-28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(том</a:t>
            </a:r>
            <a:r>
              <a:rPr lang="ru-RU" sz="1400" spc="-5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III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-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Часть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II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-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глава</a:t>
            </a:r>
            <a:r>
              <a:rPr lang="ru-RU" sz="1400" spc="-5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XXV)</a:t>
            </a:r>
          </a:p>
          <a:p>
            <a:pPr marR="208280" lvl="0">
              <a:lnSpc>
                <a:spcPct val="90000"/>
              </a:lnSpc>
              <a:spcAft>
                <a:spcPts val="0"/>
              </a:spcAft>
              <a:buSzPts val="1000"/>
              <a:tabLst>
                <a:tab pos="202565" algn="l"/>
              </a:tabLst>
            </a:pP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- Тильзит — место встречи Наполеона и Александра I.</a:t>
            </a:r>
            <a:r>
              <a:rPr lang="ru-RU" sz="140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-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Наполеон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награждает</a:t>
            </a:r>
            <a:r>
              <a:rPr lang="ru-RU" sz="1400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солдата</a:t>
            </a:r>
            <a:r>
              <a:rPr lang="ru-RU" sz="1400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орденом</a:t>
            </a:r>
            <a:r>
              <a:rPr lang="ru-RU" sz="1400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(том</a:t>
            </a:r>
            <a:r>
              <a:rPr lang="ru-RU" sz="1400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II,</a:t>
            </a:r>
            <a:r>
              <a:rPr lang="ru-RU" sz="1400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часть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2,</a:t>
            </a:r>
            <a:r>
              <a:rPr lang="ru-RU" sz="1400" spc="-28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г</a:t>
            </a:r>
            <a:r>
              <a:rPr lang="ru-RU" sz="1400" strike="noStrike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3"/>
              </a:rPr>
              <a:t>лав</a:t>
            </a:r>
            <a:r>
              <a:rPr lang="ru-RU" sz="1400" strike="noStrike" spc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3"/>
              </a:rPr>
              <a:t>ы</a:t>
            </a:r>
            <a:r>
              <a:rPr lang="ru-RU" sz="1400" strike="noStrike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3"/>
              </a:rPr>
              <a:t> </a:t>
            </a:r>
            <a:r>
              <a:rPr lang="ru-RU" sz="1400" strike="noStrike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3"/>
              </a:rPr>
              <a:t>X</a:t>
            </a:r>
            <a:r>
              <a:rPr lang="ru-RU" sz="1400" strike="noStrike" spc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3"/>
              </a:rPr>
              <a:t>I</a:t>
            </a:r>
            <a:r>
              <a:rPr lang="ru-RU" sz="1400" strike="noStrike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3"/>
              </a:rPr>
              <a:t>X—XXI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).</a:t>
            </a:r>
          </a:p>
          <a:p>
            <a:pPr marR="129540" lvl="0">
              <a:lnSpc>
                <a:spcPct val="90000"/>
              </a:lnSpc>
              <a:spcAft>
                <a:spcPts val="0"/>
              </a:spcAft>
              <a:buSzPts val="1000"/>
              <a:tabLst>
                <a:tab pos="202565" algn="l"/>
              </a:tabLst>
            </a:pP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- Переправа</a:t>
            </a:r>
            <a:r>
              <a:rPr lang="ru-RU" sz="1400" spc="-3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через</a:t>
            </a:r>
            <a:r>
              <a:rPr lang="ru-RU" sz="1400" spc="-3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Неман</a:t>
            </a:r>
            <a:r>
              <a:rPr lang="ru-RU" sz="1400" spc="-3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(том</a:t>
            </a:r>
            <a:r>
              <a:rPr lang="ru-RU" sz="1400" spc="-3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III,</a:t>
            </a:r>
            <a:r>
              <a:rPr lang="ru-RU" sz="1400" spc="-3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часть</a:t>
            </a:r>
            <a:r>
              <a:rPr lang="ru-RU" sz="1400" spc="-3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1,</a:t>
            </a:r>
            <a:r>
              <a:rPr lang="ru-RU" sz="1400" spc="-3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глава</a:t>
            </a:r>
            <a:r>
              <a:rPr lang="ru-RU" sz="1400" spc="-3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2;</a:t>
            </a:r>
            <a:r>
              <a:rPr lang="ru-RU" sz="1400" spc="-3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главы</a:t>
            </a:r>
            <a:r>
              <a:rPr lang="ru-RU" sz="1400" spc="-28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5-7</a:t>
            </a:r>
            <a:r>
              <a:rPr lang="ru-RU" sz="1400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-</a:t>
            </a:r>
            <a:r>
              <a:rPr lang="ru-RU" sz="1400" spc="-4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прием</a:t>
            </a:r>
            <a:r>
              <a:rPr lang="ru-RU" sz="1400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у</a:t>
            </a:r>
            <a:r>
              <a:rPr lang="ru-RU" sz="1400" spc="-4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Наполеона)</a:t>
            </a:r>
          </a:p>
          <a:p>
            <a:pPr marR="427355" lvl="0">
              <a:lnSpc>
                <a:spcPct val="90000"/>
              </a:lnSpc>
              <a:spcAft>
                <a:spcPts val="0"/>
              </a:spcAft>
              <a:buSzPts val="1000"/>
              <a:tabLst>
                <a:tab pos="202565" algn="l"/>
              </a:tabLst>
            </a:pP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- Рассуждение</a:t>
            </a:r>
            <a:r>
              <a:rPr lang="ru-RU" sz="1400" spc="-7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автора</a:t>
            </a:r>
            <a:r>
              <a:rPr lang="ru-RU" sz="1400" spc="-6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о</a:t>
            </a:r>
            <a:r>
              <a:rPr lang="ru-RU" sz="1400" spc="-6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Наполеоне.</a:t>
            </a:r>
            <a:r>
              <a:rPr lang="ru-RU" sz="1400" spc="-6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(том</a:t>
            </a:r>
            <a:r>
              <a:rPr lang="ru-RU" sz="1400" spc="-6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III,</a:t>
            </a:r>
            <a:r>
              <a:rPr lang="ru-RU" sz="1400" spc="-6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часть</a:t>
            </a:r>
            <a:r>
              <a:rPr lang="ru-RU" sz="1400" spc="-6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2,</a:t>
            </a:r>
            <a:r>
              <a:rPr lang="ru-RU" sz="1400" spc="-28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strike="noStrike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4"/>
              </a:rPr>
              <a:t>Глав</a:t>
            </a:r>
            <a:r>
              <a:rPr lang="ru-RU" sz="1400" strike="noStrike" spc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4"/>
              </a:rPr>
              <a:t>ы</a:t>
            </a:r>
            <a:r>
              <a:rPr lang="ru-RU" sz="1400" strike="noStrike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4"/>
              </a:rPr>
              <a:t> </a:t>
            </a:r>
            <a:r>
              <a:rPr lang="ru-RU" sz="1400" strike="noStrike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4"/>
              </a:rPr>
              <a:t>XXV</a:t>
            </a:r>
            <a:r>
              <a:rPr lang="ru-RU" sz="1400" strike="noStrike" spc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4"/>
              </a:rPr>
              <a:t>I</a:t>
            </a:r>
            <a:r>
              <a:rPr lang="ru-RU" sz="1400" strike="noStrike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4"/>
              </a:rPr>
              <a:t>—XX</a:t>
            </a:r>
            <a:r>
              <a:rPr lang="ru-RU" sz="1400" strike="noStrike" spc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4"/>
              </a:rPr>
              <a:t>I</a:t>
            </a:r>
            <a:r>
              <a:rPr lang="ru-RU" sz="1400" strike="noStrike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4"/>
              </a:rPr>
              <a:t>X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,</a:t>
            </a:r>
            <a:r>
              <a:rPr lang="ru-RU" sz="1400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г</a:t>
            </a:r>
            <a:r>
              <a:rPr lang="ru-RU" sz="1400" strike="noStrike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5"/>
              </a:rPr>
              <a:t>лав</a:t>
            </a:r>
            <a:r>
              <a:rPr lang="ru-RU" sz="1400" strike="noStrike" spc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5"/>
              </a:rPr>
              <a:t>ы</a:t>
            </a:r>
            <a:r>
              <a:rPr lang="ru-RU" sz="1400" strike="noStrike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ru-RU" sz="1400" strike="noStrike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5"/>
              </a:rPr>
              <a:t>XXXV</a:t>
            </a:r>
            <a:r>
              <a:rPr lang="ru-RU" sz="1400" strike="noStrike" spc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5"/>
              </a:rPr>
              <a:t>III</a:t>
            </a:r>
            <a:r>
              <a:rPr lang="ru-RU" sz="1400" strike="noStrike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5"/>
              </a:rPr>
              <a:t>—XXX</a:t>
            </a:r>
            <a:r>
              <a:rPr lang="ru-RU" sz="1400" strike="noStrike" spc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5"/>
              </a:rPr>
              <a:t>I</a:t>
            </a:r>
            <a:r>
              <a:rPr lang="ru-RU" sz="1400" strike="noStrike" spc="-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  <a:hlinkClick r:id="rId5"/>
              </a:rPr>
              <a:t>X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).</a:t>
            </a:r>
          </a:p>
          <a:p>
            <a:pPr marR="400685" lvl="0">
              <a:lnSpc>
                <a:spcPct val="90000"/>
              </a:lnSpc>
              <a:spcAft>
                <a:spcPts val="0"/>
              </a:spcAft>
              <a:buSzPts val="1000"/>
              <a:tabLst>
                <a:tab pos="235585" algn="l"/>
              </a:tabLst>
            </a:pP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- Анализ</a:t>
            </a:r>
            <a:r>
              <a:rPr lang="ru-RU" sz="1400" spc="2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действий</a:t>
            </a:r>
            <a:r>
              <a:rPr lang="ru-RU" sz="1400" spc="3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Наполеона;</a:t>
            </a:r>
            <a:r>
              <a:rPr lang="ru-RU" sz="1400" spc="3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его</a:t>
            </a:r>
            <a:r>
              <a:rPr lang="ru-RU" sz="1400" spc="2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распоряжения</a:t>
            </a:r>
            <a:r>
              <a:rPr lang="ru-RU" sz="1400" spc="3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в</a:t>
            </a:r>
            <a:r>
              <a:rPr lang="ru-RU" sz="1400" spc="-28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Москве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(том</a:t>
            </a:r>
            <a:r>
              <a:rPr lang="ru-RU" sz="1400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IV,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часть</a:t>
            </a:r>
            <a:r>
              <a:rPr lang="ru-RU" sz="1400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2,</a:t>
            </a:r>
            <a:r>
              <a:rPr lang="ru-RU" sz="1400" spc="-5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главы</a:t>
            </a:r>
            <a:r>
              <a:rPr lang="ru-RU" sz="1400" spc="-4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VIII—X)</a:t>
            </a:r>
            <a:endParaRPr lang="ru-RU" sz="14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image8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3372117"/>
            <a:ext cx="123825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 rot="10800000" flipV="1">
            <a:off x="526096" y="8394263"/>
            <a:ext cx="573722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Вывод.</a:t>
            </a:r>
            <a:r>
              <a:rPr kumimoji="0" lang="ru-RU" alt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Со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впало ли ваше впечатление после прочтения эпизодов с тем, как художники изобразили героев? Аргументируйте свой ответ, при необходимости используйте цитаты.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44622" y="144017"/>
            <a:ext cx="167017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10" dirty="0" err="1">
                <a:solidFill>
                  <a:prstClr val="black"/>
                </a:solidFill>
                <a:latin typeface="Times New Roman"/>
                <a:cs typeface="Times New Roman"/>
              </a:rPr>
              <a:t>Образ</a:t>
            </a:r>
            <a:r>
              <a:rPr sz="1600" b="1" spc="-5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25" dirty="0" smtClean="0">
                <a:solidFill>
                  <a:prstClr val="black"/>
                </a:solidFill>
                <a:latin typeface="Times New Roman"/>
                <a:cs typeface="Times New Roman"/>
              </a:rPr>
              <a:t>Наполеона</a:t>
            </a:r>
            <a:endParaRPr sz="16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663440" y="207263"/>
            <a:ext cx="2002789" cy="6741159"/>
          </a:xfrm>
          <a:custGeom>
            <a:avLst/>
            <a:gdLst/>
            <a:ahLst/>
            <a:cxnLst/>
            <a:rect l="l" t="t" r="r" b="b"/>
            <a:pathLst>
              <a:path w="2002790" h="6741159">
                <a:moveTo>
                  <a:pt x="0" y="6740652"/>
                </a:moveTo>
                <a:lnTo>
                  <a:pt x="2002536" y="6740652"/>
                </a:lnTo>
                <a:lnTo>
                  <a:pt x="2002536" y="0"/>
                </a:lnTo>
                <a:lnTo>
                  <a:pt x="0" y="0"/>
                </a:lnTo>
                <a:lnTo>
                  <a:pt x="0" y="6740652"/>
                </a:lnTo>
                <a:close/>
              </a:path>
            </a:pathLst>
          </a:custGeom>
          <a:ln w="9525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3069" y="235711"/>
            <a:ext cx="184721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384" marR="28575" indent="1270" algn="ctr"/>
            <a:r>
              <a:rPr sz="1200" b="1" dirty="0" err="1" smtClean="0">
                <a:latin typeface="Times New Roman"/>
                <a:cs typeface="Times New Roman"/>
              </a:rPr>
              <a:t>На</a:t>
            </a:r>
            <a:r>
              <a:rPr sz="1200" b="1" dirty="0" smtClean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какие </a:t>
            </a:r>
            <a:r>
              <a:rPr sz="1200" b="1" dirty="0">
                <a:latin typeface="Times New Roman"/>
                <a:cs typeface="Times New Roman"/>
              </a:rPr>
              <a:t>детали </a:t>
            </a:r>
            <a:r>
              <a:rPr sz="1200" b="1" spc="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обращает</a:t>
            </a:r>
            <a:r>
              <a:rPr sz="1200" b="1" spc="-10" dirty="0">
                <a:latin typeface="Times New Roman"/>
                <a:cs typeface="Times New Roman"/>
              </a:rPr>
              <a:t> наше</a:t>
            </a:r>
            <a:r>
              <a:rPr sz="1200" b="1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внимание </a:t>
            </a:r>
            <a:r>
              <a:rPr sz="1200" b="1" spc="-285" dirty="0">
                <a:latin typeface="Times New Roman"/>
                <a:cs typeface="Times New Roman"/>
              </a:rPr>
              <a:t> </a:t>
            </a:r>
            <a:r>
              <a:rPr sz="1200" b="1" spc="-10" dirty="0">
                <a:latin typeface="Times New Roman"/>
                <a:cs typeface="Times New Roman"/>
              </a:rPr>
              <a:t>Толстой?</a:t>
            </a:r>
            <a:endParaRPr sz="1200" dirty="0">
              <a:latin typeface="Times New Roman"/>
              <a:cs typeface="Times New Roman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Живого» Наполеона мы видим на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Праценской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горе, когда он по привычке объезжает поле после сражения. Образ Бонапарта, звук его голоса дан в восприятии Андрея Болконского: «Вот прекрасная смерть!» – говорит Наполеон кощунственные слова. Болконскому, понимающему, что перед ним – его кумир, «так ничтожны казались в эту минуту все интересы, занимавшие Наполеона, так мелочен казался ему сам герой его, с этим мелким тщеславием и радостью победы, в сравнении с тем высоким, справедливым и добрым небом…» (т. I, ч. III, гл. 19.).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Какого мнения о Наполеоне сам Толстой? </a:t>
            </a:r>
            <a:endParaRPr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755769" y="4637176"/>
            <a:ext cx="1752600" cy="2195195"/>
          </a:xfrm>
          <a:custGeom>
            <a:avLst/>
            <a:gdLst/>
            <a:ahLst/>
            <a:cxnLst/>
            <a:rect l="l" t="t" r="r" b="b"/>
            <a:pathLst>
              <a:path w="1752600" h="2195195">
                <a:moveTo>
                  <a:pt x="0" y="0"/>
                </a:moveTo>
                <a:lnTo>
                  <a:pt x="1752600" y="0"/>
                </a:lnTo>
              </a:path>
              <a:path w="1752600" h="2195195">
                <a:moveTo>
                  <a:pt x="0" y="183260"/>
                </a:moveTo>
                <a:lnTo>
                  <a:pt x="1752600" y="183260"/>
                </a:lnTo>
              </a:path>
              <a:path w="1752600" h="2195195">
                <a:moveTo>
                  <a:pt x="0" y="366140"/>
                </a:moveTo>
                <a:lnTo>
                  <a:pt x="1752600" y="366140"/>
                </a:lnTo>
              </a:path>
              <a:path w="1752600" h="2195195">
                <a:moveTo>
                  <a:pt x="0" y="549021"/>
                </a:moveTo>
                <a:lnTo>
                  <a:pt x="1752600" y="549021"/>
                </a:lnTo>
              </a:path>
              <a:path w="1752600" h="2195195">
                <a:moveTo>
                  <a:pt x="0" y="731901"/>
                </a:moveTo>
                <a:lnTo>
                  <a:pt x="1752600" y="731901"/>
                </a:lnTo>
              </a:path>
              <a:path w="1752600" h="2195195">
                <a:moveTo>
                  <a:pt x="0" y="914780"/>
                </a:moveTo>
                <a:lnTo>
                  <a:pt x="1752600" y="914780"/>
                </a:lnTo>
              </a:path>
              <a:path w="1752600" h="2195195">
                <a:moveTo>
                  <a:pt x="0" y="1097660"/>
                </a:moveTo>
                <a:lnTo>
                  <a:pt x="1752600" y="1097660"/>
                </a:lnTo>
              </a:path>
              <a:path w="1752600" h="2195195">
                <a:moveTo>
                  <a:pt x="0" y="1280540"/>
                </a:moveTo>
                <a:lnTo>
                  <a:pt x="1752600" y="1280540"/>
                </a:lnTo>
              </a:path>
              <a:path w="1752600" h="2195195">
                <a:moveTo>
                  <a:pt x="0" y="1463421"/>
                </a:moveTo>
                <a:lnTo>
                  <a:pt x="1752600" y="1463421"/>
                </a:lnTo>
              </a:path>
              <a:path w="1752600" h="2195195">
                <a:moveTo>
                  <a:pt x="0" y="1646301"/>
                </a:moveTo>
                <a:lnTo>
                  <a:pt x="1752600" y="1646301"/>
                </a:lnTo>
              </a:path>
              <a:path w="1752600" h="2195195">
                <a:moveTo>
                  <a:pt x="0" y="1829180"/>
                </a:moveTo>
                <a:lnTo>
                  <a:pt x="1752600" y="1829180"/>
                </a:lnTo>
              </a:path>
              <a:path w="1752600" h="2195195">
                <a:moveTo>
                  <a:pt x="0" y="2194941"/>
                </a:moveTo>
                <a:lnTo>
                  <a:pt x="1752600" y="2194941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16835" y="396142"/>
            <a:ext cx="2467840" cy="818173"/>
          </a:xfrm>
          <a:prstGeom prst="rect">
            <a:avLst/>
          </a:prstGeom>
          <a:ln w="9525">
            <a:solidFill>
              <a:srgbClr val="2E5496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92075" marR="154305">
              <a:spcBef>
                <a:spcPts val="320"/>
              </a:spcBef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показана армия Наполеона и её дух?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075" marR="154305">
              <a:spcBef>
                <a:spcPts val="320"/>
              </a:spcBef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Каково отношение солдат к своему императору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1200" dirty="0"/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т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1ч.2гл.)</a:t>
            </a:r>
            <a:endParaRPr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47637" y="1041679"/>
            <a:ext cx="4199255" cy="7719059"/>
            <a:chOff x="147637" y="1041679"/>
            <a:chExt cx="4199255" cy="7719059"/>
          </a:xfrm>
        </p:grpSpPr>
        <p:sp>
          <p:nvSpPr>
            <p:cNvPr id="9" name="object 9"/>
            <p:cNvSpPr/>
            <p:nvPr/>
          </p:nvSpPr>
          <p:spPr>
            <a:xfrm>
              <a:off x="2209545" y="1044854"/>
              <a:ext cx="2133600" cy="182880"/>
            </a:xfrm>
            <a:custGeom>
              <a:avLst/>
              <a:gdLst/>
              <a:ahLst/>
              <a:cxnLst/>
              <a:rect l="l" t="t" r="r" b="b"/>
              <a:pathLst>
                <a:path w="2133600" h="182880">
                  <a:moveTo>
                    <a:pt x="0" y="0"/>
                  </a:moveTo>
                  <a:lnTo>
                    <a:pt x="2133600" y="0"/>
                  </a:lnTo>
                </a:path>
                <a:path w="2133600" h="182880">
                  <a:moveTo>
                    <a:pt x="0" y="182880"/>
                  </a:moveTo>
                  <a:lnTo>
                    <a:pt x="2133600" y="18288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2209545" y="1410673"/>
              <a:ext cx="2133600" cy="0"/>
            </a:xfrm>
            <a:custGeom>
              <a:avLst/>
              <a:gdLst/>
              <a:ahLst/>
              <a:cxnLst/>
              <a:rect l="l" t="t" r="r" b="b"/>
              <a:pathLst>
                <a:path w="2133600">
                  <a:moveTo>
                    <a:pt x="0" y="0"/>
                  </a:moveTo>
                  <a:lnTo>
                    <a:pt x="2133600" y="0"/>
                  </a:lnTo>
                </a:path>
              </a:pathLst>
            </a:custGeom>
            <a:ln w="61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209545" y="1593748"/>
              <a:ext cx="2133600" cy="914400"/>
            </a:xfrm>
            <a:custGeom>
              <a:avLst/>
              <a:gdLst/>
              <a:ahLst/>
              <a:cxnLst/>
              <a:rect l="l" t="t" r="r" b="b"/>
              <a:pathLst>
                <a:path w="2133600" h="914400">
                  <a:moveTo>
                    <a:pt x="0" y="0"/>
                  </a:moveTo>
                  <a:lnTo>
                    <a:pt x="2133600" y="0"/>
                  </a:lnTo>
                </a:path>
                <a:path w="2133600" h="914400">
                  <a:moveTo>
                    <a:pt x="0" y="182879"/>
                  </a:moveTo>
                  <a:lnTo>
                    <a:pt x="2133600" y="182879"/>
                  </a:lnTo>
                </a:path>
                <a:path w="2133600" h="914400">
                  <a:moveTo>
                    <a:pt x="0" y="365759"/>
                  </a:moveTo>
                  <a:lnTo>
                    <a:pt x="2133600" y="365759"/>
                  </a:lnTo>
                </a:path>
                <a:path w="2133600" h="914400">
                  <a:moveTo>
                    <a:pt x="0" y="548640"/>
                  </a:moveTo>
                  <a:lnTo>
                    <a:pt x="2133600" y="548640"/>
                  </a:lnTo>
                </a:path>
                <a:path w="2133600" h="914400">
                  <a:moveTo>
                    <a:pt x="0" y="731519"/>
                  </a:moveTo>
                  <a:lnTo>
                    <a:pt x="2133600" y="731519"/>
                  </a:lnTo>
                </a:path>
                <a:path w="2133600" h="914400">
                  <a:moveTo>
                    <a:pt x="0" y="914400"/>
                  </a:moveTo>
                  <a:lnTo>
                    <a:pt x="2133600" y="91440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152400" y="4969763"/>
              <a:ext cx="1850389" cy="3785870"/>
            </a:xfrm>
            <a:custGeom>
              <a:avLst/>
              <a:gdLst/>
              <a:ahLst/>
              <a:cxnLst/>
              <a:rect l="l" t="t" r="r" b="b"/>
              <a:pathLst>
                <a:path w="1850389" h="3785870">
                  <a:moveTo>
                    <a:pt x="0" y="3785615"/>
                  </a:moveTo>
                  <a:lnTo>
                    <a:pt x="1850136" y="3785615"/>
                  </a:lnTo>
                  <a:lnTo>
                    <a:pt x="1850136" y="0"/>
                  </a:lnTo>
                  <a:lnTo>
                    <a:pt x="0" y="0"/>
                  </a:lnTo>
                  <a:lnTo>
                    <a:pt x="0" y="3785615"/>
                  </a:lnTo>
                  <a:close/>
                </a:path>
              </a:pathLst>
            </a:custGeom>
            <a:ln w="9525">
              <a:solidFill>
                <a:srgbClr val="2E5496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231140" y="4998846"/>
            <a:ext cx="1652905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78460">
              <a:spcBef>
                <a:spcPts val="100"/>
              </a:spcBef>
            </a:pPr>
            <a:r>
              <a:rPr sz="12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Обратимся </a:t>
            </a:r>
            <a:r>
              <a:rPr sz="1200" b="1" dirty="0">
                <a:solidFill>
                  <a:prstClr val="black"/>
                </a:solidFill>
                <a:latin typeface="Times New Roman"/>
                <a:cs typeface="Times New Roman"/>
              </a:rPr>
              <a:t>к </a:t>
            </a:r>
            <a:r>
              <a:rPr sz="1200" b="1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2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Бородинскому </a:t>
            </a:r>
            <a:r>
              <a:rPr sz="12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 сражению.</a:t>
            </a:r>
            <a:r>
              <a:rPr sz="1200" b="1" spc="-4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2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Как ведет себя Наполеон</a:t>
            </a:r>
            <a:r>
              <a:rPr sz="1200" b="1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?</a:t>
            </a:r>
            <a:endParaRPr sz="12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40665" y="6105042"/>
            <a:ext cx="6401435" cy="3804285"/>
            <a:chOff x="240665" y="6105042"/>
            <a:chExt cx="6401435" cy="3804285"/>
          </a:xfrm>
        </p:grpSpPr>
        <p:sp>
          <p:nvSpPr>
            <p:cNvPr id="15" name="object 15"/>
            <p:cNvSpPr/>
            <p:nvPr/>
          </p:nvSpPr>
          <p:spPr>
            <a:xfrm>
              <a:off x="243840" y="6108217"/>
              <a:ext cx="1600200" cy="548640"/>
            </a:xfrm>
            <a:custGeom>
              <a:avLst/>
              <a:gdLst/>
              <a:ahLst/>
              <a:cxnLst/>
              <a:rect l="l" t="t" r="r" b="b"/>
              <a:pathLst>
                <a:path w="1600200" h="548640">
                  <a:moveTo>
                    <a:pt x="0" y="0"/>
                  </a:moveTo>
                  <a:lnTo>
                    <a:pt x="1600200" y="0"/>
                  </a:lnTo>
                </a:path>
                <a:path w="1600200" h="548640">
                  <a:moveTo>
                    <a:pt x="0" y="182880"/>
                  </a:moveTo>
                  <a:lnTo>
                    <a:pt x="1600200" y="182880"/>
                  </a:lnTo>
                </a:path>
                <a:path w="1600200" h="548640">
                  <a:moveTo>
                    <a:pt x="0" y="365760"/>
                  </a:moveTo>
                  <a:lnTo>
                    <a:pt x="1600200" y="365760"/>
                  </a:lnTo>
                </a:path>
                <a:path w="1600200" h="548640">
                  <a:moveTo>
                    <a:pt x="0" y="548640"/>
                  </a:moveTo>
                  <a:lnTo>
                    <a:pt x="228600" y="54864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243840" y="6839797"/>
              <a:ext cx="1600200" cy="0"/>
            </a:xfrm>
            <a:custGeom>
              <a:avLst/>
              <a:gdLst/>
              <a:ahLst/>
              <a:cxnLst/>
              <a:rect l="l" t="t" r="r" b="b"/>
              <a:pathLst>
                <a:path w="1600200">
                  <a:moveTo>
                    <a:pt x="0" y="0"/>
                  </a:moveTo>
                  <a:lnTo>
                    <a:pt x="1600200" y="0"/>
                  </a:lnTo>
                </a:path>
              </a:pathLst>
            </a:custGeom>
            <a:ln w="61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243840" y="7022871"/>
              <a:ext cx="1600200" cy="1646555"/>
            </a:xfrm>
            <a:custGeom>
              <a:avLst/>
              <a:gdLst/>
              <a:ahLst/>
              <a:cxnLst/>
              <a:rect l="l" t="t" r="r" b="b"/>
              <a:pathLst>
                <a:path w="1600200" h="1646554">
                  <a:moveTo>
                    <a:pt x="0" y="0"/>
                  </a:moveTo>
                  <a:lnTo>
                    <a:pt x="1600200" y="0"/>
                  </a:lnTo>
                </a:path>
                <a:path w="1600200" h="1646554">
                  <a:moveTo>
                    <a:pt x="0" y="182879"/>
                  </a:moveTo>
                  <a:lnTo>
                    <a:pt x="1600200" y="182879"/>
                  </a:lnTo>
                </a:path>
                <a:path w="1600200" h="1646554">
                  <a:moveTo>
                    <a:pt x="0" y="365759"/>
                  </a:moveTo>
                  <a:lnTo>
                    <a:pt x="1600200" y="365759"/>
                  </a:lnTo>
                </a:path>
                <a:path w="1600200" h="1646554">
                  <a:moveTo>
                    <a:pt x="0" y="548639"/>
                  </a:moveTo>
                  <a:lnTo>
                    <a:pt x="1600200" y="548639"/>
                  </a:lnTo>
                </a:path>
                <a:path w="1600200" h="1646554">
                  <a:moveTo>
                    <a:pt x="0" y="731519"/>
                  </a:moveTo>
                  <a:lnTo>
                    <a:pt x="1600200" y="731519"/>
                  </a:lnTo>
                </a:path>
                <a:path w="1600200" h="1646554">
                  <a:moveTo>
                    <a:pt x="0" y="914400"/>
                  </a:moveTo>
                  <a:lnTo>
                    <a:pt x="1600200" y="914400"/>
                  </a:lnTo>
                </a:path>
                <a:path w="1600200" h="1646554">
                  <a:moveTo>
                    <a:pt x="0" y="1097279"/>
                  </a:moveTo>
                  <a:lnTo>
                    <a:pt x="1600200" y="1097279"/>
                  </a:lnTo>
                </a:path>
                <a:path w="1600200" h="1646554">
                  <a:moveTo>
                    <a:pt x="0" y="1280159"/>
                  </a:moveTo>
                  <a:lnTo>
                    <a:pt x="1600200" y="1280159"/>
                  </a:lnTo>
                </a:path>
                <a:path w="1600200" h="1646554">
                  <a:moveTo>
                    <a:pt x="0" y="1463039"/>
                  </a:moveTo>
                  <a:lnTo>
                    <a:pt x="1600200" y="1463039"/>
                  </a:lnTo>
                </a:path>
                <a:path w="1600200" h="1646554">
                  <a:moveTo>
                    <a:pt x="0" y="1645945"/>
                  </a:moveTo>
                  <a:lnTo>
                    <a:pt x="1600200" y="1645945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4684775" y="7077455"/>
              <a:ext cx="1953895" cy="2828925"/>
            </a:xfrm>
            <a:custGeom>
              <a:avLst/>
              <a:gdLst/>
              <a:ahLst/>
              <a:cxnLst/>
              <a:rect l="l" t="t" r="r" b="b"/>
              <a:pathLst>
                <a:path w="1953895" h="2828925">
                  <a:moveTo>
                    <a:pt x="1953768" y="2828540"/>
                  </a:moveTo>
                  <a:lnTo>
                    <a:pt x="1953768" y="0"/>
                  </a:lnTo>
                  <a:lnTo>
                    <a:pt x="0" y="0"/>
                  </a:lnTo>
                  <a:lnTo>
                    <a:pt x="0" y="2828540"/>
                  </a:lnTo>
                </a:path>
              </a:pathLst>
            </a:custGeom>
            <a:ln w="6350">
              <a:solidFill>
                <a:srgbClr val="2E5496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4684775" y="7096336"/>
            <a:ext cx="200782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1100" b="1" spc="-5" dirty="0">
                <a:latin typeface="Times New Roman"/>
                <a:cs typeface="Times New Roman"/>
              </a:rPr>
              <a:t>Какую речь произносит Наполеон перед своей армией? Как характеризует этот эпизод французского полководца?</a:t>
            </a:r>
            <a:endParaRPr lang="ru-RU" sz="1100" dirty="0">
              <a:latin typeface="Times New Roman"/>
              <a:cs typeface="Times New Roman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18681" y="202501"/>
            <a:ext cx="6414135" cy="9663430"/>
            <a:chOff x="118681" y="202501"/>
            <a:chExt cx="6414135" cy="9663430"/>
          </a:xfrm>
        </p:grpSpPr>
        <p:sp>
          <p:nvSpPr>
            <p:cNvPr id="21" name="object 21"/>
            <p:cNvSpPr/>
            <p:nvPr/>
          </p:nvSpPr>
          <p:spPr>
            <a:xfrm>
              <a:off x="4776470" y="7850784"/>
              <a:ext cx="1752600" cy="1645920"/>
            </a:xfrm>
            <a:custGeom>
              <a:avLst/>
              <a:gdLst/>
              <a:ahLst/>
              <a:cxnLst/>
              <a:rect l="l" t="t" r="r" b="b"/>
              <a:pathLst>
                <a:path w="1752600" h="1645920">
                  <a:moveTo>
                    <a:pt x="0" y="0"/>
                  </a:moveTo>
                  <a:lnTo>
                    <a:pt x="1752600" y="0"/>
                  </a:lnTo>
                </a:path>
                <a:path w="1752600" h="1645920">
                  <a:moveTo>
                    <a:pt x="0" y="182879"/>
                  </a:moveTo>
                  <a:lnTo>
                    <a:pt x="1752600" y="182879"/>
                  </a:lnTo>
                </a:path>
                <a:path w="1752600" h="1645920">
                  <a:moveTo>
                    <a:pt x="0" y="365759"/>
                  </a:moveTo>
                  <a:lnTo>
                    <a:pt x="1752600" y="365759"/>
                  </a:lnTo>
                </a:path>
                <a:path w="1752600" h="1645920">
                  <a:moveTo>
                    <a:pt x="0" y="548639"/>
                  </a:moveTo>
                  <a:lnTo>
                    <a:pt x="1752600" y="548639"/>
                  </a:lnTo>
                </a:path>
                <a:path w="1752600" h="1645920">
                  <a:moveTo>
                    <a:pt x="0" y="731519"/>
                  </a:moveTo>
                  <a:lnTo>
                    <a:pt x="1752600" y="731519"/>
                  </a:lnTo>
                </a:path>
                <a:path w="1752600" h="1645920">
                  <a:moveTo>
                    <a:pt x="0" y="914349"/>
                  </a:moveTo>
                  <a:lnTo>
                    <a:pt x="1752600" y="914349"/>
                  </a:lnTo>
                </a:path>
                <a:path w="1752600" h="1645920">
                  <a:moveTo>
                    <a:pt x="0" y="1097229"/>
                  </a:moveTo>
                  <a:lnTo>
                    <a:pt x="1752600" y="1097229"/>
                  </a:lnTo>
                </a:path>
                <a:path w="1752600" h="1645920">
                  <a:moveTo>
                    <a:pt x="0" y="1280109"/>
                  </a:moveTo>
                  <a:lnTo>
                    <a:pt x="1752600" y="1280109"/>
                  </a:lnTo>
                </a:path>
                <a:path w="1752600" h="1645920">
                  <a:moveTo>
                    <a:pt x="0" y="1462989"/>
                  </a:moveTo>
                  <a:lnTo>
                    <a:pt x="1752600" y="1462989"/>
                  </a:lnTo>
                </a:path>
                <a:path w="1752600" h="1645920">
                  <a:moveTo>
                    <a:pt x="0" y="1645869"/>
                  </a:moveTo>
                  <a:lnTo>
                    <a:pt x="1752600" y="1645869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4776470" y="9679593"/>
              <a:ext cx="1752600" cy="0"/>
            </a:xfrm>
            <a:custGeom>
              <a:avLst/>
              <a:gdLst/>
              <a:ahLst/>
              <a:cxnLst/>
              <a:rect l="l" t="t" r="r" b="b"/>
              <a:pathLst>
                <a:path w="1752600">
                  <a:moveTo>
                    <a:pt x="0" y="0"/>
                  </a:moveTo>
                  <a:lnTo>
                    <a:pt x="1752600" y="0"/>
                  </a:lnTo>
                </a:path>
              </a:pathLst>
            </a:custGeom>
            <a:ln w="61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4776470" y="9862718"/>
              <a:ext cx="1752600" cy="0"/>
            </a:xfrm>
            <a:custGeom>
              <a:avLst/>
              <a:gdLst/>
              <a:ahLst/>
              <a:cxnLst/>
              <a:rect l="l" t="t" r="r" b="b"/>
              <a:pathLst>
                <a:path w="1752600">
                  <a:moveTo>
                    <a:pt x="0" y="0"/>
                  </a:moveTo>
                  <a:lnTo>
                    <a:pt x="1752600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175260" y="8817863"/>
              <a:ext cx="4483735" cy="832485"/>
            </a:xfrm>
            <a:custGeom>
              <a:avLst/>
              <a:gdLst/>
              <a:ahLst/>
              <a:cxnLst/>
              <a:rect l="l" t="t" r="r" b="b"/>
              <a:pathLst>
                <a:path w="4483735" h="832484">
                  <a:moveTo>
                    <a:pt x="0" y="832103"/>
                  </a:moveTo>
                  <a:lnTo>
                    <a:pt x="4483608" y="832103"/>
                  </a:lnTo>
                  <a:lnTo>
                    <a:pt x="4483608" y="0"/>
                  </a:lnTo>
                  <a:lnTo>
                    <a:pt x="0" y="0"/>
                  </a:lnTo>
                  <a:lnTo>
                    <a:pt x="0" y="832103"/>
                  </a:lnTo>
                  <a:close/>
                </a:path>
              </a:pathLst>
            </a:custGeom>
            <a:ln w="9525">
              <a:solidFill>
                <a:srgbClr val="006FC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267004" y="9225991"/>
              <a:ext cx="4267200" cy="365760"/>
            </a:xfrm>
            <a:custGeom>
              <a:avLst/>
              <a:gdLst/>
              <a:ahLst/>
              <a:cxnLst/>
              <a:rect l="l" t="t" r="r" b="b"/>
              <a:pathLst>
                <a:path w="4267200" h="365759">
                  <a:moveTo>
                    <a:pt x="0" y="0"/>
                  </a:moveTo>
                  <a:lnTo>
                    <a:pt x="4267200" y="0"/>
                  </a:lnTo>
                </a:path>
                <a:path w="4267200" h="365759">
                  <a:moveTo>
                    <a:pt x="0" y="182880"/>
                  </a:moveTo>
                  <a:lnTo>
                    <a:pt x="4267200" y="182880"/>
                  </a:lnTo>
                </a:path>
                <a:path w="4267200" h="365759">
                  <a:moveTo>
                    <a:pt x="0" y="365759"/>
                  </a:moveTo>
                  <a:lnTo>
                    <a:pt x="4267200" y="365759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123444" y="207263"/>
              <a:ext cx="1850389" cy="4308475"/>
            </a:xfrm>
            <a:custGeom>
              <a:avLst/>
              <a:gdLst/>
              <a:ahLst/>
              <a:cxnLst/>
              <a:rect l="l" t="t" r="r" b="b"/>
              <a:pathLst>
                <a:path w="1850389" h="4308475">
                  <a:moveTo>
                    <a:pt x="0" y="4308348"/>
                  </a:moveTo>
                  <a:lnTo>
                    <a:pt x="1850136" y="4308348"/>
                  </a:lnTo>
                  <a:lnTo>
                    <a:pt x="1850136" y="0"/>
                  </a:lnTo>
                  <a:lnTo>
                    <a:pt x="0" y="0"/>
                  </a:lnTo>
                  <a:lnTo>
                    <a:pt x="0" y="4308348"/>
                  </a:lnTo>
                  <a:close/>
                </a:path>
              </a:pathLst>
            </a:custGeom>
            <a:ln w="9524">
              <a:solidFill>
                <a:srgbClr val="2E5496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202793" y="235711"/>
            <a:ext cx="16922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spcBef>
                <a:spcPts val="100"/>
              </a:spcBef>
            </a:pPr>
            <a:r>
              <a:rPr sz="1200" spc="-25" dirty="0">
                <a:solidFill>
                  <a:prstClr val="black"/>
                </a:solidFill>
                <a:latin typeface="Times New Roman"/>
                <a:cs typeface="Times New Roman"/>
              </a:rPr>
              <a:t>Когда</a:t>
            </a:r>
            <a:r>
              <a:rPr sz="1200" spc="-2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prstClr val="black"/>
                </a:solidFill>
                <a:latin typeface="Times New Roman"/>
                <a:cs typeface="Times New Roman"/>
              </a:rPr>
              <a:t>читатель</a:t>
            </a:r>
            <a:r>
              <a:rPr sz="12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prstClr val="black"/>
                </a:solidFill>
                <a:latin typeface="Times New Roman"/>
                <a:cs typeface="Times New Roman"/>
              </a:rPr>
              <a:t>впервые </a:t>
            </a:r>
            <a:r>
              <a:rPr sz="1200" dirty="0">
                <a:solidFill>
                  <a:prstClr val="black"/>
                </a:solidFill>
                <a:latin typeface="Times New Roman"/>
                <a:cs typeface="Times New Roman"/>
              </a:rPr>
              <a:t> слышит о </a:t>
            </a:r>
            <a:r>
              <a:rPr lang="ru-RU" sz="12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Наполеоне</a:t>
            </a:r>
            <a:r>
              <a:rPr sz="1200" spc="-20" dirty="0" smtClean="0">
                <a:solidFill>
                  <a:prstClr val="black"/>
                </a:solidFill>
                <a:latin typeface="Times New Roman"/>
                <a:cs typeface="Times New Roman"/>
              </a:rPr>
              <a:t>, </a:t>
            </a:r>
            <a:r>
              <a:rPr lang="ru-RU" sz="1200" spc="-2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от кого мы узнаем о личности Бонапарта?</a:t>
            </a:r>
            <a:endParaRPr sz="12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215493" y="945806"/>
            <a:ext cx="4425315" cy="7796530"/>
            <a:chOff x="215493" y="945806"/>
            <a:chExt cx="4425315" cy="7796530"/>
          </a:xfrm>
        </p:grpSpPr>
        <p:sp>
          <p:nvSpPr>
            <p:cNvPr id="29" name="object 29"/>
            <p:cNvSpPr/>
            <p:nvPr/>
          </p:nvSpPr>
          <p:spPr>
            <a:xfrm>
              <a:off x="215493" y="948336"/>
              <a:ext cx="1656714" cy="0"/>
            </a:xfrm>
            <a:custGeom>
              <a:avLst/>
              <a:gdLst/>
              <a:ahLst/>
              <a:cxnLst/>
              <a:rect l="l" t="t" r="r" b="b"/>
              <a:pathLst>
                <a:path w="1656714">
                  <a:moveTo>
                    <a:pt x="0" y="0"/>
                  </a:moveTo>
                  <a:lnTo>
                    <a:pt x="1656618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215493" y="1131722"/>
              <a:ext cx="1604645" cy="3292475"/>
            </a:xfrm>
            <a:custGeom>
              <a:avLst/>
              <a:gdLst/>
              <a:ahLst/>
              <a:cxnLst/>
              <a:rect l="l" t="t" r="r" b="b"/>
              <a:pathLst>
                <a:path w="1604645" h="3292475">
                  <a:moveTo>
                    <a:pt x="0" y="0"/>
                  </a:moveTo>
                  <a:lnTo>
                    <a:pt x="1600200" y="0"/>
                  </a:lnTo>
                </a:path>
                <a:path w="1604645" h="3292475">
                  <a:moveTo>
                    <a:pt x="0" y="182879"/>
                  </a:moveTo>
                  <a:lnTo>
                    <a:pt x="1600200" y="182879"/>
                  </a:lnTo>
                </a:path>
                <a:path w="1604645" h="3292475">
                  <a:moveTo>
                    <a:pt x="0" y="365759"/>
                  </a:moveTo>
                  <a:lnTo>
                    <a:pt x="1600200" y="365759"/>
                  </a:lnTo>
                </a:path>
                <a:path w="1604645" h="3292475">
                  <a:moveTo>
                    <a:pt x="0" y="548640"/>
                  </a:moveTo>
                  <a:lnTo>
                    <a:pt x="1600200" y="548640"/>
                  </a:lnTo>
                </a:path>
                <a:path w="1604645" h="3292475">
                  <a:moveTo>
                    <a:pt x="0" y="731519"/>
                  </a:moveTo>
                  <a:lnTo>
                    <a:pt x="1600200" y="731519"/>
                  </a:lnTo>
                </a:path>
                <a:path w="1604645" h="3292475">
                  <a:moveTo>
                    <a:pt x="0" y="914400"/>
                  </a:moveTo>
                  <a:lnTo>
                    <a:pt x="1600200" y="914400"/>
                  </a:lnTo>
                </a:path>
                <a:path w="1604645" h="3292475">
                  <a:moveTo>
                    <a:pt x="0" y="1097279"/>
                  </a:moveTo>
                  <a:lnTo>
                    <a:pt x="1600200" y="1097279"/>
                  </a:lnTo>
                </a:path>
                <a:path w="1604645" h="3292475">
                  <a:moveTo>
                    <a:pt x="0" y="1280159"/>
                  </a:moveTo>
                  <a:lnTo>
                    <a:pt x="1600200" y="1280159"/>
                  </a:lnTo>
                </a:path>
                <a:path w="1604645" h="3292475">
                  <a:moveTo>
                    <a:pt x="0" y="1463293"/>
                  </a:moveTo>
                  <a:lnTo>
                    <a:pt x="1600200" y="1463293"/>
                  </a:lnTo>
                </a:path>
                <a:path w="1604645" h="3292475">
                  <a:moveTo>
                    <a:pt x="0" y="1646173"/>
                  </a:moveTo>
                  <a:lnTo>
                    <a:pt x="1600200" y="1646173"/>
                  </a:lnTo>
                </a:path>
                <a:path w="1604645" h="3292475">
                  <a:moveTo>
                    <a:pt x="0" y="1829054"/>
                  </a:moveTo>
                  <a:lnTo>
                    <a:pt x="1600200" y="1829054"/>
                  </a:lnTo>
                </a:path>
                <a:path w="1604645" h="3292475">
                  <a:moveTo>
                    <a:pt x="0" y="2011933"/>
                  </a:moveTo>
                  <a:lnTo>
                    <a:pt x="1600200" y="2011933"/>
                  </a:lnTo>
                </a:path>
                <a:path w="1604645" h="3292475">
                  <a:moveTo>
                    <a:pt x="0" y="2194814"/>
                  </a:moveTo>
                  <a:lnTo>
                    <a:pt x="1600200" y="2194814"/>
                  </a:lnTo>
                </a:path>
                <a:path w="1604645" h="3292475">
                  <a:moveTo>
                    <a:pt x="0" y="2377694"/>
                  </a:moveTo>
                  <a:lnTo>
                    <a:pt x="1600200" y="2377694"/>
                  </a:lnTo>
                </a:path>
                <a:path w="1604645" h="3292475">
                  <a:moveTo>
                    <a:pt x="0" y="2560573"/>
                  </a:moveTo>
                  <a:lnTo>
                    <a:pt x="1600200" y="2560573"/>
                  </a:lnTo>
                </a:path>
                <a:path w="1604645" h="3292475">
                  <a:moveTo>
                    <a:pt x="0" y="2743453"/>
                  </a:moveTo>
                  <a:lnTo>
                    <a:pt x="1600200" y="2743453"/>
                  </a:lnTo>
                </a:path>
                <a:path w="1604645" h="3292475">
                  <a:moveTo>
                    <a:pt x="0" y="2926333"/>
                  </a:moveTo>
                  <a:lnTo>
                    <a:pt x="1600200" y="2926333"/>
                  </a:lnTo>
                </a:path>
                <a:path w="1604645" h="3292475">
                  <a:moveTo>
                    <a:pt x="0" y="3109213"/>
                  </a:moveTo>
                  <a:lnTo>
                    <a:pt x="1600200" y="3109213"/>
                  </a:lnTo>
                </a:path>
                <a:path w="1604645" h="3292475">
                  <a:moveTo>
                    <a:pt x="0" y="3292094"/>
                  </a:moveTo>
                  <a:lnTo>
                    <a:pt x="1604320" y="3292094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2014727" y="5259323"/>
              <a:ext cx="2621280" cy="3477895"/>
            </a:xfrm>
            <a:custGeom>
              <a:avLst/>
              <a:gdLst/>
              <a:ahLst/>
              <a:cxnLst/>
              <a:rect l="l" t="t" r="r" b="b"/>
              <a:pathLst>
                <a:path w="2621279" h="3477895">
                  <a:moveTo>
                    <a:pt x="2621279" y="0"/>
                  </a:moveTo>
                  <a:lnTo>
                    <a:pt x="0" y="0"/>
                  </a:lnTo>
                  <a:lnTo>
                    <a:pt x="0" y="3477767"/>
                  </a:lnTo>
                  <a:lnTo>
                    <a:pt x="2621279" y="3477767"/>
                  </a:lnTo>
                  <a:lnTo>
                    <a:pt x="2621279" y="0"/>
                  </a:lnTo>
                  <a:close/>
                </a:path>
              </a:pathLst>
            </a:custGeom>
            <a:solidFill>
              <a:srgbClr val="DBDBDB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2014727" y="5259323"/>
              <a:ext cx="2621280" cy="3477895"/>
            </a:xfrm>
            <a:custGeom>
              <a:avLst/>
              <a:gdLst/>
              <a:ahLst/>
              <a:cxnLst/>
              <a:rect l="l" t="t" r="r" b="b"/>
              <a:pathLst>
                <a:path w="2621279" h="3477895">
                  <a:moveTo>
                    <a:pt x="0" y="3477767"/>
                  </a:moveTo>
                  <a:lnTo>
                    <a:pt x="2621279" y="3477767"/>
                  </a:lnTo>
                  <a:lnTo>
                    <a:pt x="2621279" y="0"/>
                  </a:lnTo>
                  <a:lnTo>
                    <a:pt x="0" y="0"/>
                  </a:lnTo>
                  <a:lnTo>
                    <a:pt x="0" y="3477767"/>
                  </a:lnTo>
                  <a:close/>
                </a:path>
              </a:pathLst>
            </a:custGeom>
            <a:ln w="9525">
              <a:solidFill>
                <a:srgbClr val="2E5496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802944" y="5215129"/>
            <a:ext cx="3827350" cy="37503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03655" marR="5080" algn="just">
              <a:spcBef>
                <a:spcPts val="105"/>
              </a:spcBef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Толстой описывает Наполеона таким, каким был император Франции в 1812 году, когда ему исполнилось 43 года. Именно таким был в 1812 году этот прежде лёгкий, худощавый человек. Но тысячи людей не замечали, не хотели видеть в нём ничего некрасивого – он был для них кумиром, полубогом. Даже физический недостаток Наполеона: когда он волновался, у него начинала дрожать левая нога,- даже это представлялось особенностью, выделяющей его среди других людей. Ничего необыкновенного не хочет видеть Толстой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/>
              <a:t>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Наполеон бесчеловечен, равнодушен к людям, которые его боготворили. Толстой знает: такое понимание власти всегда приводит к преступлению, всегда несёт зло, поэтому ставит перед собой задачу развенчать Наполеона, разрушить легенду о его необыкновенности</a:t>
            </a:r>
          </a:p>
          <a:p>
            <a:pPr marL="1303655" marR="5080" algn="just">
              <a:spcBef>
                <a:spcPts val="105"/>
              </a:spcBef>
            </a:pPr>
            <a:endParaRPr sz="11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743069" y="6461582"/>
            <a:ext cx="181038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  <a:tabLst>
                <a:tab pos="1797050" algn="l"/>
              </a:tabLst>
            </a:pPr>
            <a:r>
              <a:rPr sz="1100" u="sng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110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81940" y="8759048"/>
            <a:ext cx="430466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spcBef>
                <a:spcPts val="15"/>
              </a:spcBef>
            </a:pPr>
            <a:endParaRPr sz="1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sz="1200" b="1" spc="-5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Отношение</a:t>
            </a:r>
            <a:r>
              <a:rPr sz="1200" b="1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200" b="1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Наполеона к армии:</a:t>
            </a:r>
            <a:endParaRPr sz="12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488" y="2704506"/>
            <a:ext cx="2005758" cy="243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469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44623" y="144017"/>
            <a:ext cx="14592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Times New Roman"/>
                <a:cs typeface="Times New Roman"/>
              </a:rPr>
              <a:t>Образ</a:t>
            </a:r>
            <a:r>
              <a:rPr sz="1600" b="1" spc="-50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Кутузова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663440" y="207263"/>
            <a:ext cx="2002789" cy="6741159"/>
          </a:xfrm>
          <a:custGeom>
            <a:avLst/>
            <a:gdLst/>
            <a:ahLst/>
            <a:cxnLst/>
            <a:rect l="l" t="t" r="r" b="b"/>
            <a:pathLst>
              <a:path w="2002790" h="6741159">
                <a:moveTo>
                  <a:pt x="0" y="6740652"/>
                </a:moveTo>
                <a:lnTo>
                  <a:pt x="2002536" y="6740652"/>
                </a:lnTo>
                <a:lnTo>
                  <a:pt x="2002536" y="0"/>
                </a:lnTo>
                <a:lnTo>
                  <a:pt x="0" y="0"/>
                </a:lnTo>
                <a:lnTo>
                  <a:pt x="0" y="6740652"/>
                </a:lnTo>
                <a:close/>
              </a:path>
            </a:pathLst>
          </a:custGeom>
          <a:ln w="9525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743069" y="235711"/>
            <a:ext cx="1847214" cy="3317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1610" marR="179070"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О</a:t>
            </a:r>
            <a:r>
              <a:rPr sz="1200" b="1" spc="5" dirty="0">
                <a:latin typeface="Times New Roman"/>
                <a:cs typeface="Times New Roman"/>
              </a:rPr>
              <a:t>п</a:t>
            </a:r>
            <a:r>
              <a:rPr sz="1200" b="1" dirty="0">
                <a:latin typeface="Times New Roman"/>
                <a:cs typeface="Times New Roman"/>
              </a:rPr>
              <a:t>и</a:t>
            </a:r>
            <a:r>
              <a:rPr sz="1200" b="1" spc="5" dirty="0">
                <a:latin typeface="Times New Roman"/>
                <a:cs typeface="Times New Roman"/>
              </a:rPr>
              <a:t>с</a:t>
            </a:r>
            <a:r>
              <a:rPr sz="1200" b="1" dirty="0">
                <a:latin typeface="Times New Roman"/>
                <a:cs typeface="Times New Roman"/>
              </a:rPr>
              <a:t>ание</a:t>
            </a:r>
            <a:r>
              <a:rPr sz="1200" b="1" spc="-2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вн</a:t>
            </a:r>
            <a:r>
              <a:rPr sz="1200" b="1" spc="-5" dirty="0">
                <a:latin typeface="Times New Roman"/>
                <a:cs typeface="Times New Roman"/>
              </a:rPr>
              <a:t>е</a:t>
            </a:r>
            <a:r>
              <a:rPr sz="1200" b="1" spc="-30" dirty="0">
                <a:latin typeface="Times New Roman"/>
                <a:cs typeface="Times New Roman"/>
              </a:rPr>
              <a:t>ш</a:t>
            </a:r>
            <a:r>
              <a:rPr sz="1200" b="1" dirty="0">
                <a:latin typeface="Times New Roman"/>
                <a:cs typeface="Times New Roman"/>
              </a:rPr>
              <a:t>но</a:t>
            </a:r>
            <a:r>
              <a:rPr sz="1200" b="1" spc="-5" dirty="0">
                <a:latin typeface="Times New Roman"/>
                <a:cs typeface="Times New Roman"/>
              </a:rPr>
              <a:t>с</a:t>
            </a:r>
            <a:r>
              <a:rPr sz="1200" b="1" spc="5" dirty="0">
                <a:latin typeface="Times New Roman"/>
                <a:cs typeface="Times New Roman"/>
              </a:rPr>
              <a:t>т</a:t>
            </a:r>
            <a:r>
              <a:rPr sz="1200" b="1" dirty="0">
                <a:latin typeface="Times New Roman"/>
                <a:cs typeface="Times New Roman"/>
              </a:rPr>
              <a:t>и  </a:t>
            </a:r>
            <a:r>
              <a:rPr sz="1200" b="1" spc="-10" dirty="0">
                <a:latin typeface="Times New Roman"/>
                <a:cs typeface="Times New Roman"/>
              </a:rPr>
              <a:t>Кутузова.</a:t>
            </a:r>
            <a:endParaRPr sz="1200" dirty="0">
              <a:latin typeface="Times New Roman"/>
              <a:cs typeface="Times New Roman"/>
            </a:endParaRPr>
          </a:p>
          <a:p>
            <a:pPr marL="32384" marR="28575" indent="1270" algn="ctr">
              <a:lnSpc>
                <a:spcPct val="100000"/>
              </a:lnSpc>
            </a:pPr>
            <a:r>
              <a:rPr sz="1200" b="1" dirty="0">
                <a:latin typeface="Times New Roman"/>
                <a:cs typeface="Times New Roman"/>
              </a:rPr>
              <a:t>На </a:t>
            </a:r>
            <a:r>
              <a:rPr sz="1200" b="1" spc="-5" dirty="0">
                <a:latin typeface="Times New Roman"/>
                <a:cs typeface="Times New Roman"/>
              </a:rPr>
              <a:t>какие </a:t>
            </a:r>
            <a:r>
              <a:rPr sz="1200" b="1" dirty="0">
                <a:latin typeface="Times New Roman"/>
                <a:cs typeface="Times New Roman"/>
              </a:rPr>
              <a:t>детали </a:t>
            </a:r>
            <a:r>
              <a:rPr sz="1200" b="1" spc="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обращает</a:t>
            </a:r>
            <a:r>
              <a:rPr sz="1200" b="1" spc="-10" dirty="0">
                <a:latin typeface="Times New Roman"/>
                <a:cs typeface="Times New Roman"/>
              </a:rPr>
              <a:t> наше</a:t>
            </a:r>
            <a:r>
              <a:rPr sz="1200" b="1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внимание </a:t>
            </a:r>
            <a:r>
              <a:rPr sz="1200" b="1" spc="-285" dirty="0">
                <a:latin typeface="Times New Roman"/>
                <a:cs typeface="Times New Roman"/>
              </a:rPr>
              <a:t> </a:t>
            </a:r>
            <a:r>
              <a:rPr sz="1200" b="1" spc="-10" dirty="0">
                <a:latin typeface="Times New Roman"/>
                <a:cs typeface="Times New Roman"/>
              </a:rPr>
              <a:t>Толстой?</a:t>
            </a:r>
            <a:endParaRPr sz="1200" dirty="0">
              <a:latin typeface="Times New Roman"/>
              <a:cs typeface="Times New Roman"/>
            </a:endParaRPr>
          </a:p>
          <a:p>
            <a:pPr marL="12700" marR="6985" algn="just">
              <a:lnSpc>
                <a:spcPct val="100000"/>
              </a:lnSpc>
            </a:pP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«пухлое,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изуродованное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раной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лицо»,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«умное,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доброе</a:t>
            </a:r>
            <a:r>
              <a:rPr sz="12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</a:t>
            </a:r>
            <a:r>
              <a:rPr sz="12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вместе</a:t>
            </a:r>
            <a:r>
              <a:rPr sz="12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</a:t>
            </a:r>
            <a:r>
              <a:rPr sz="12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тем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тонко-насмешливое</a:t>
            </a:r>
            <a:endParaRPr sz="12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выражение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светилось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на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пухлом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лице»,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«сидел,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понурив</a:t>
            </a:r>
            <a:r>
              <a:rPr sz="1200" u="sng" spc="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седую</a:t>
            </a:r>
            <a:r>
              <a:rPr sz="1200" u="sng" spc="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голову»,</a:t>
            </a:r>
            <a:endParaRPr sz="1200" dirty="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  <a:tabLst>
                <a:tab pos="1291590" algn="l"/>
                <a:tab pos="1503045" algn="l"/>
              </a:tabLst>
            </a:pPr>
            <a:r>
              <a:rPr sz="1200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ф</a:t>
            </a:r>
            <a:r>
              <a:rPr sz="12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зи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ч</a:t>
            </a:r>
            <a:r>
              <a:rPr sz="1200" u="sng" spc="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е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кие		</a:t>
            </a:r>
            <a:r>
              <a:rPr sz="12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илы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</a:t>
            </a:r>
            <a:r>
              <a:rPr sz="1200" u="sng" spc="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т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а</a:t>
            </a:r>
            <a:r>
              <a:rPr sz="1200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ляли	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</a:t>
            </a:r>
            <a:r>
              <a:rPr sz="1200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т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а</a:t>
            </a:r>
            <a:r>
              <a:rPr sz="1200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р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а.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Несколько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раз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голова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его 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низко</a:t>
            </a:r>
            <a:r>
              <a:rPr sz="12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опускалась,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как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бы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падая,</a:t>
            </a:r>
            <a:r>
              <a:rPr sz="12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</a:t>
            </a:r>
            <a:r>
              <a:rPr sz="1200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он</a:t>
            </a:r>
            <a:r>
              <a:rPr sz="1200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2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задремывал».</a:t>
            </a:r>
            <a:endParaRPr sz="1200" dirty="0">
              <a:latin typeface="Times New Roman"/>
              <a:cs typeface="Times New Roman"/>
            </a:endParaRPr>
          </a:p>
          <a:p>
            <a:pPr marL="50800" algn="just">
              <a:lnSpc>
                <a:spcPct val="100000"/>
              </a:lnSpc>
            </a:pPr>
            <a:r>
              <a:rPr sz="1200" spc="-45" dirty="0">
                <a:latin typeface="Times New Roman"/>
                <a:cs typeface="Times New Roman"/>
              </a:rPr>
              <a:t>Уже</a:t>
            </a:r>
            <a:r>
              <a:rPr sz="1200" spc="49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исходя</a:t>
            </a:r>
            <a:r>
              <a:rPr sz="1200" spc="5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из</a:t>
            </a:r>
            <a:r>
              <a:rPr sz="1200" spc="509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тех</a:t>
            </a:r>
            <a:r>
              <a:rPr sz="1200" spc="50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черт,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3069" y="3527805"/>
            <a:ext cx="184531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  <a:tabLst>
                <a:tab pos="951230" algn="l"/>
              </a:tabLst>
            </a:pPr>
            <a:r>
              <a:rPr sz="1200" spc="-55" dirty="0">
                <a:latin typeface="Times New Roman"/>
                <a:cs typeface="Times New Roman"/>
              </a:rPr>
              <a:t>к</a:t>
            </a:r>
            <a:r>
              <a:rPr sz="1200" spc="-15" dirty="0">
                <a:latin typeface="Times New Roman"/>
                <a:cs typeface="Times New Roman"/>
              </a:rPr>
              <a:t>о</a:t>
            </a:r>
            <a:r>
              <a:rPr sz="1200" spc="-10" dirty="0">
                <a:latin typeface="Times New Roman"/>
                <a:cs typeface="Times New Roman"/>
              </a:rPr>
              <a:t>т</a:t>
            </a:r>
            <a:r>
              <a:rPr sz="1200" dirty="0">
                <a:latin typeface="Times New Roman"/>
                <a:cs typeface="Times New Roman"/>
              </a:rPr>
              <a:t>орые	п</a:t>
            </a:r>
            <a:r>
              <a:rPr sz="1200" spc="-40" dirty="0">
                <a:latin typeface="Times New Roman"/>
                <a:cs typeface="Times New Roman"/>
              </a:rPr>
              <a:t>о</a:t>
            </a:r>
            <a:r>
              <a:rPr sz="1200" dirty="0">
                <a:latin typeface="Times New Roman"/>
                <a:cs typeface="Times New Roman"/>
              </a:rPr>
              <a:t>дч</a:t>
            </a:r>
            <a:r>
              <a:rPr sz="1200" spc="-10" dirty="0">
                <a:latin typeface="Times New Roman"/>
                <a:cs typeface="Times New Roman"/>
              </a:rPr>
              <a:t>е</a:t>
            </a:r>
            <a:r>
              <a:rPr sz="1200" dirty="0">
                <a:latin typeface="Times New Roman"/>
                <a:cs typeface="Times New Roman"/>
              </a:rPr>
              <a:t>рки</a:t>
            </a:r>
            <a:r>
              <a:rPr sz="1200" spc="-15" dirty="0">
                <a:latin typeface="Times New Roman"/>
                <a:cs typeface="Times New Roman"/>
              </a:rPr>
              <a:t>в</a:t>
            </a:r>
            <a:r>
              <a:rPr sz="1200" spc="-5" dirty="0">
                <a:latin typeface="Times New Roman"/>
                <a:cs typeface="Times New Roman"/>
              </a:rPr>
              <a:t>ае</a:t>
            </a:r>
            <a:r>
              <a:rPr sz="1200" dirty="0">
                <a:latin typeface="Times New Roman"/>
                <a:cs typeface="Times New Roman"/>
              </a:rPr>
              <a:t>т  </a:t>
            </a:r>
            <a:r>
              <a:rPr sz="1200" spc="-20" dirty="0">
                <a:latin typeface="Times New Roman"/>
                <a:cs typeface="Times New Roman"/>
              </a:rPr>
              <a:t>Толстой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своем герое, мы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можем</a:t>
            </a:r>
            <a:r>
              <a:rPr sz="1200" spc="-5" dirty="0">
                <a:latin typeface="Times New Roman"/>
                <a:cs typeface="Times New Roman"/>
              </a:rPr>
              <a:t> сделать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вывод,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как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писатель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относится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Кутузову?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755769" y="4637176"/>
            <a:ext cx="1752600" cy="2195195"/>
          </a:xfrm>
          <a:custGeom>
            <a:avLst/>
            <a:gdLst/>
            <a:ahLst/>
            <a:cxnLst/>
            <a:rect l="l" t="t" r="r" b="b"/>
            <a:pathLst>
              <a:path w="1752600" h="2195195">
                <a:moveTo>
                  <a:pt x="0" y="0"/>
                </a:moveTo>
                <a:lnTo>
                  <a:pt x="1752600" y="0"/>
                </a:lnTo>
              </a:path>
              <a:path w="1752600" h="2195195">
                <a:moveTo>
                  <a:pt x="0" y="183260"/>
                </a:moveTo>
                <a:lnTo>
                  <a:pt x="1752600" y="183260"/>
                </a:lnTo>
              </a:path>
              <a:path w="1752600" h="2195195">
                <a:moveTo>
                  <a:pt x="0" y="366140"/>
                </a:moveTo>
                <a:lnTo>
                  <a:pt x="1752600" y="366140"/>
                </a:lnTo>
              </a:path>
              <a:path w="1752600" h="2195195">
                <a:moveTo>
                  <a:pt x="0" y="549021"/>
                </a:moveTo>
                <a:lnTo>
                  <a:pt x="1752600" y="549021"/>
                </a:lnTo>
              </a:path>
              <a:path w="1752600" h="2195195">
                <a:moveTo>
                  <a:pt x="0" y="731901"/>
                </a:moveTo>
                <a:lnTo>
                  <a:pt x="1752600" y="731901"/>
                </a:lnTo>
              </a:path>
              <a:path w="1752600" h="2195195">
                <a:moveTo>
                  <a:pt x="0" y="914780"/>
                </a:moveTo>
                <a:lnTo>
                  <a:pt x="1752600" y="914780"/>
                </a:lnTo>
              </a:path>
              <a:path w="1752600" h="2195195">
                <a:moveTo>
                  <a:pt x="0" y="1097660"/>
                </a:moveTo>
                <a:lnTo>
                  <a:pt x="1752600" y="1097660"/>
                </a:lnTo>
              </a:path>
              <a:path w="1752600" h="2195195">
                <a:moveTo>
                  <a:pt x="0" y="1280540"/>
                </a:moveTo>
                <a:lnTo>
                  <a:pt x="1752600" y="1280540"/>
                </a:lnTo>
              </a:path>
              <a:path w="1752600" h="2195195">
                <a:moveTo>
                  <a:pt x="0" y="1463421"/>
                </a:moveTo>
                <a:lnTo>
                  <a:pt x="1752600" y="1463421"/>
                </a:lnTo>
              </a:path>
              <a:path w="1752600" h="2195195">
                <a:moveTo>
                  <a:pt x="0" y="1646301"/>
                </a:moveTo>
                <a:lnTo>
                  <a:pt x="1752600" y="1646301"/>
                </a:lnTo>
              </a:path>
              <a:path w="1752600" h="2195195">
                <a:moveTo>
                  <a:pt x="0" y="1829180"/>
                </a:moveTo>
                <a:lnTo>
                  <a:pt x="1752600" y="1829180"/>
                </a:lnTo>
              </a:path>
              <a:path w="1752600" h="2195195">
                <a:moveTo>
                  <a:pt x="0" y="2194941"/>
                </a:moveTo>
                <a:lnTo>
                  <a:pt x="1752600" y="2194941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116835" y="455676"/>
            <a:ext cx="2339340" cy="410369"/>
          </a:xfrm>
          <a:prstGeom prst="rect">
            <a:avLst/>
          </a:prstGeom>
          <a:ln w="9525">
            <a:solidFill>
              <a:srgbClr val="2E5496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92075" marR="154305">
              <a:lnSpc>
                <a:spcPct val="100000"/>
              </a:lnSpc>
              <a:spcBef>
                <a:spcPts val="320"/>
              </a:spcBef>
            </a:pPr>
            <a:r>
              <a:rPr sz="1200" spc="-25" dirty="0">
                <a:latin typeface="Times New Roman"/>
                <a:cs typeface="Times New Roman"/>
              </a:rPr>
              <a:t>Героя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характеризует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речь.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Как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что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говорит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Кутузов?</a:t>
            </a:r>
            <a:endParaRPr sz="1200" dirty="0">
              <a:latin typeface="Times New Roman"/>
              <a:cs typeface="Times New Roman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47637" y="1041679"/>
            <a:ext cx="4199255" cy="7719059"/>
            <a:chOff x="147637" y="1041679"/>
            <a:chExt cx="4199255" cy="7719059"/>
          </a:xfrm>
        </p:grpSpPr>
        <p:sp>
          <p:nvSpPr>
            <p:cNvPr id="9" name="object 9"/>
            <p:cNvSpPr/>
            <p:nvPr/>
          </p:nvSpPr>
          <p:spPr>
            <a:xfrm>
              <a:off x="2209545" y="1044854"/>
              <a:ext cx="2133600" cy="182880"/>
            </a:xfrm>
            <a:custGeom>
              <a:avLst/>
              <a:gdLst/>
              <a:ahLst/>
              <a:cxnLst/>
              <a:rect l="l" t="t" r="r" b="b"/>
              <a:pathLst>
                <a:path w="2133600" h="182880">
                  <a:moveTo>
                    <a:pt x="0" y="0"/>
                  </a:moveTo>
                  <a:lnTo>
                    <a:pt x="2133600" y="0"/>
                  </a:lnTo>
                </a:path>
                <a:path w="2133600" h="182880">
                  <a:moveTo>
                    <a:pt x="0" y="182880"/>
                  </a:moveTo>
                  <a:lnTo>
                    <a:pt x="2133600" y="18288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209545" y="1410673"/>
              <a:ext cx="2133600" cy="0"/>
            </a:xfrm>
            <a:custGeom>
              <a:avLst/>
              <a:gdLst/>
              <a:ahLst/>
              <a:cxnLst/>
              <a:rect l="l" t="t" r="r" b="b"/>
              <a:pathLst>
                <a:path w="2133600">
                  <a:moveTo>
                    <a:pt x="0" y="0"/>
                  </a:moveTo>
                  <a:lnTo>
                    <a:pt x="2133600" y="0"/>
                  </a:lnTo>
                </a:path>
              </a:pathLst>
            </a:custGeom>
            <a:ln w="61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09545" y="1593748"/>
              <a:ext cx="2133600" cy="914400"/>
            </a:xfrm>
            <a:custGeom>
              <a:avLst/>
              <a:gdLst/>
              <a:ahLst/>
              <a:cxnLst/>
              <a:rect l="l" t="t" r="r" b="b"/>
              <a:pathLst>
                <a:path w="2133600" h="914400">
                  <a:moveTo>
                    <a:pt x="0" y="0"/>
                  </a:moveTo>
                  <a:lnTo>
                    <a:pt x="2133600" y="0"/>
                  </a:lnTo>
                </a:path>
                <a:path w="2133600" h="914400">
                  <a:moveTo>
                    <a:pt x="0" y="182879"/>
                  </a:moveTo>
                  <a:lnTo>
                    <a:pt x="2133600" y="182879"/>
                  </a:lnTo>
                </a:path>
                <a:path w="2133600" h="914400">
                  <a:moveTo>
                    <a:pt x="0" y="365759"/>
                  </a:moveTo>
                  <a:lnTo>
                    <a:pt x="2133600" y="365759"/>
                  </a:lnTo>
                </a:path>
                <a:path w="2133600" h="914400">
                  <a:moveTo>
                    <a:pt x="0" y="548640"/>
                  </a:moveTo>
                  <a:lnTo>
                    <a:pt x="2133600" y="548640"/>
                  </a:lnTo>
                </a:path>
                <a:path w="2133600" h="914400">
                  <a:moveTo>
                    <a:pt x="0" y="731519"/>
                  </a:moveTo>
                  <a:lnTo>
                    <a:pt x="2133600" y="731519"/>
                  </a:lnTo>
                </a:path>
                <a:path w="2133600" h="914400">
                  <a:moveTo>
                    <a:pt x="0" y="914400"/>
                  </a:moveTo>
                  <a:lnTo>
                    <a:pt x="2133600" y="91440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2400" y="4969763"/>
              <a:ext cx="1850389" cy="3785870"/>
            </a:xfrm>
            <a:custGeom>
              <a:avLst/>
              <a:gdLst/>
              <a:ahLst/>
              <a:cxnLst/>
              <a:rect l="l" t="t" r="r" b="b"/>
              <a:pathLst>
                <a:path w="1850389" h="3785870">
                  <a:moveTo>
                    <a:pt x="0" y="3785615"/>
                  </a:moveTo>
                  <a:lnTo>
                    <a:pt x="1850136" y="3785615"/>
                  </a:lnTo>
                  <a:lnTo>
                    <a:pt x="1850136" y="0"/>
                  </a:lnTo>
                  <a:lnTo>
                    <a:pt x="0" y="0"/>
                  </a:lnTo>
                  <a:lnTo>
                    <a:pt x="0" y="3785615"/>
                  </a:lnTo>
                  <a:close/>
                </a:path>
              </a:pathLst>
            </a:custGeom>
            <a:ln w="9525">
              <a:solidFill>
                <a:srgbClr val="2E54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231140" y="4998846"/>
            <a:ext cx="165290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7846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Обратимся </a:t>
            </a:r>
            <a:r>
              <a:rPr sz="1200" b="1" dirty="0">
                <a:latin typeface="Times New Roman"/>
                <a:cs typeface="Times New Roman"/>
              </a:rPr>
              <a:t>к </a:t>
            </a:r>
            <a:r>
              <a:rPr sz="1200" b="1" spc="5" dirty="0">
                <a:latin typeface="Times New Roman"/>
                <a:cs typeface="Times New Roman"/>
              </a:rPr>
              <a:t> </a:t>
            </a:r>
            <a:r>
              <a:rPr sz="1200" b="1" spc="-10" dirty="0">
                <a:latin typeface="Times New Roman"/>
                <a:cs typeface="Times New Roman"/>
              </a:rPr>
              <a:t>Бородинскому </a:t>
            </a:r>
            <a:r>
              <a:rPr sz="1200" b="1" spc="-5" dirty="0">
                <a:latin typeface="Times New Roman"/>
                <a:cs typeface="Times New Roman"/>
              </a:rPr>
              <a:t> сражению.</a:t>
            </a:r>
            <a:r>
              <a:rPr sz="1200" b="1" spc="-4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К</a:t>
            </a:r>
            <a:r>
              <a:rPr sz="1200" b="1" spc="-4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чему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200" b="1" spc="-5" dirty="0">
                <a:latin typeface="Times New Roman"/>
                <a:cs typeface="Times New Roman"/>
              </a:rPr>
              <a:t>призывает</a:t>
            </a:r>
            <a:r>
              <a:rPr sz="1200" b="1" spc="-40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свою</a:t>
            </a:r>
            <a:r>
              <a:rPr sz="1200" b="1" spc="-1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армию </a:t>
            </a:r>
            <a:r>
              <a:rPr sz="1200" b="1" spc="-285" dirty="0">
                <a:latin typeface="Times New Roman"/>
                <a:cs typeface="Times New Roman"/>
              </a:rPr>
              <a:t> </a:t>
            </a:r>
            <a:r>
              <a:rPr sz="1200" b="1" spc="-10" dirty="0">
                <a:latin typeface="Times New Roman"/>
                <a:cs typeface="Times New Roman"/>
              </a:rPr>
              <a:t>Кутузов?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40665" y="6105042"/>
            <a:ext cx="6401435" cy="3804285"/>
            <a:chOff x="240665" y="6105042"/>
            <a:chExt cx="6401435" cy="3804285"/>
          </a:xfrm>
        </p:grpSpPr>
        <p:sp>
          <p:nvSpPr>
            <p:cNvPr id="15" name="object 15"/>
            <p:cNvSpPr/>
            <p:nvPr/>
          </p:nvSpPr>
          <p:spPr>
            <a:xfrm>
              <a:off x="243840" y="6108217"/>
              <a:ext cx="1600200" cy="548640"/>
            </a:xfrm>
            <a:custGeom>
              <a:avLst/>
              <a:gdLst/>
              <a:ahLst/>
              <a:cxnLst/>
              <a:rect l="l" t="t" r="r" b="b"/>
              <a:pathLst>
                <a:path w="1600200" h="548640">
                  <a:moveTo>
                    <a:pt x="0" y="0"/>
                  </a:moveTo>
                  <a:lnTo>
                    <a:pt x="1600200" y="0"/>
                  </a:lnTo>
                </a:path>
                <a:path w="1600200" h="548640">
                  <a:moveTo>
                    <a:pt x="0" y="182880"/>
                  </a:moveTo>
                  <a:lnTo>
                    <a:pt x="1600200" y="182880"/>
                  </a:lnTo>
                </a:path>
                <a:path w="1600200" h="548640">
                  <a:moveTo>
                    <a:pt x="0" y="365760"/>
                  </a:moveTo>
                  <a:lnTo>
                    <a:pt x="1600200" y="365760"/>
                  </a:lnTo>
                </a:path>
                <a:path w="1600200" h="548640">
                  <a:moveTo>
                    <a:pt x="0" y="548640"/>
                  </a:moveTo>
                  <a:lnTo>
                    <a:pt x="228600" y="54864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43840" y="6839797"/>
              <a:ext cx="1600200" cy="0"/>
            </a:xfrm>
            <a:custGeom>
              <a:avLst/>
              <a:gdLst/>
              <a:ahLst/>
              <a:cxnLst/>
              <a:rect l="l" t="t" r="r" b="b"/>
              <a:pathLst>
                <a:path w="1600200">
                  <a:moveTo>
                    <a:pt x="0" y="0"/>
                  </a:moveTo>
                  <a:lnTo>
                    <a:pt x="1600200" y="0"/>
                  </a:lnTo>
                </a:path>
              </a:pathLst>
            </a:custGeom>
            <a:ln w="61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43840" y="7022871"/>
              <a:ext cx="1600200" cy="1646555"/>
            </a:xfrm>
            <a:custGeom>
              <a:avLst/>
              <a:gdLst/>
              <a:ahLst/>
              <a:cxnLst/>
              <a:rect l="l" t="t" r="r" b="b"/>
              <a:pathLst>
                <a:path w="1600200" h="1646554">
                  <a:moveTo>
                    <a:pt x="0" y="0"/>
                  </a:moveTo>
                  <a:lnTo>
                    <a:pt x="1600200" y="0"/>
                  </a:lnTo>
                </a:path>
                <a:path w="1600200" h="1646554">
                  <a:moveTo>
                    <a:pt x="0" y="182879"/>
                  </a:moveTo>
                  <a:lnTo>
                    <a:pt x="1600200" y="182879"/>
                  </a:lnTo>
                </a:path>
                <a:path w="1600200" h="1646554">
                  <a:moveTo>
                    <a:pt x="0" y="365759"/>
                  </a:moveTo>
                  <a:lnTo>
                    <a:pt x="1600200" y="365759"/>
                  </a:lnTo>
                </a:path>
                <a:path w="1600200" h="1646554">
                  <a:moveTo>
                    <a:pt x="0" y="548639"/>
                  </a:moveTo>
                  <a:lnTo>
                    <a:pt x="1600200" y="548639"/>
                  </a:lnTo>
                </a:path>
                <a:path w="1600200" h="1646554">
                  <a:moveTo>
                    <a:pt x="0" y="731519"/>
                  </a:moveTo>
                  <a:lnTo>
                    <a:pt x="1600200" y="731519"/>
                  </a:lnTo>
                </a:path>
                <a:path w="1600200" h="1646554">
                  <a:moveTo>
                    <a:pt x="0" y="914400"/>
                  </a:moveTo>
                  <a:lnTo>
                    <a:pt x="1600200" y="914400"/>
                  </a:lnTo>
                </a:path>
                <a:path w="1600200" h="1646554">
                  <a:moveTo>
                    <a:pt x="0" y="1097279"/>
                  </a:moveTo>
                  <a:lnTo>
                    <a:pt x="1600200" y="1097279"/>
                  </a:lnTo>
                </a:path>
                <a:path w="1600200" h="1646554">
                  <a:moveTo>
                    <a:pt x="0" y="1280159"/>
                  </a:moveTo>
                  <a:lnTo>
                    <a:pt x="1600200" y="1280159"/>
                  </a:lnTo>
                </a:path>
                <a:path w="1600200" h="1646554">
                  <a:moveTo>
                    <a:pt x="0" y="1463039"/>
                  </a:moveTo>
                  <a:lnTo>
                    <a:pt x="1600200" y="1463039"/>
                  </a:lnTo>
                </a:path>
                <a:path w="1600200" h="1646554">
                  <a:moveTo>
                    <a:pt x="0" y="1645945"/>
                  </a:moveTo>
                  <a:lnTo>
                    <a:pt x="1600200" y="1645945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684775" y="7077455"/>
              <a:ext cx="1953895" cy="2828925"/>
            </a:xfrm>
            <a:custGeom>
              <a:avLst/>
              <a:gdLst/>
              <a:ahLst/>
              <a:cxnLst/>
              <a:rect l="l" t="t" r="r" b="b"/>
              <a:pathLst>
                <a:path w="1953895" h="2828925">
                  <a:moveTo>
                    <a:pt x="1953768" y="2828540"/>
                  </a:moveTo>
                  <a:lnTo>
                    <a:pt x="1953768" y="0"/>
                  </a:lnTo>
                  <a:lnTo>
                    <a:pt x="0" y="0"/>
                  </a:lnTo>
                  <a:lnTo>
                    <a:pt x="0" y="2828540"/>
                  </a:lnTo>
                </a:path>
              </a:pathLst>
            </a:custGeom>
            <a:ln w="6350">
              <a:solidFill>
                <a:srgbClr val="2E54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4763770" y="7106792"/>
            <a:ext cx="158115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5" dirty="0" err="1" smtClean="0">
                <a:latin typeface="Times New Roman"/>
                <a:cs typeface="Times New Roman"/>
              </a:rPr>
              <a:t>Какое</a:t>
            </a:r>
            <a:r>
              <a:rPr sz="1200" b="1" spc="-50" dirty="0" smtClean="0">
                <a:latin typeface="Times New Roman"/>
                <a:cs typeface="Times New Roman"/>
              </a:rPr>
              <a:t> </a:t>
            </a:r>
            <a:r>
              <a:rPr sz="1200" b="1" spc="-10" dirty="0" err="1" smtClean="0">
                <a:latin typeface="Times New Roman"/>
                <a:cs typeface="Times New Roman"/>
              </a:rPr>
              <a:t>значение</a:t>
            </a:r>
            <a:r>
              <a:rPr sz="1200" b="1" spc="-25" dirty="0" smtClean="0">
                <a:latin typeface="Times New Roman"/>
                <a:cs typeface="Times New Roman"/>
              </a:rPr>
              <a:t> </a:t>
            </a:r>
            <a:r>
              <a:rPr sz="1200" b="1" spc="-10" dirty="0" err="1" smtClean="0">
                <a:latin typeface="Times New Roman"/>
                <a:cs typeface="Times New Roman"/>
              </a:rPr>
              <a:t>имеют</a:t>
            </a:r>
            <a:r>
              <a:rPr sz="1200" b="1" spc="-10" dirty="0" smtClean="0">
                <a:latin typeface="Times New Roman"/>
                <a:cs typeface="Times New Roman"/>
              </a:rPr>
              <a:t> </a:t>
            </a:r>
            <a:r>
              <a:rPr sz="1200" b="1" spc="-285" dirty="0" smtClean="0">
                <a:latin typeface="Times New Roman"/>
                <a:cs typeface="Times New Roman"/>
              </a:rPr>
              <a:t> </a:t>
            </a:r>
            <a:r>
              <a:rPr sz="1200" b="1" spc="-10" dirty="0" err="1" smtClean="0">
                <a:latin typeface="Times New Roman"/>
                <a:cs typeface="Times New Roman"/>
              </a:rPr>
              <a:t>слова</a:t>
            </a:r>
            <a:r>
              <a:rPr sz="1200" b="1" spc="-10" dirty="0" smtClean="0">
                <a:latin typeface="Times New Roman"/>
                <a:cs typeface="Times New Roman"/>
              </a:rPr>
              <a:t> </a:t>
            </a:r>
            <a:r>
              <a:rPr sz="1200" b="1" spc="-10" dirty="0" err="1" smtClean="0">
                <a:latin typeface="Times New Roman"/>
                <a:cs typeface="Times New Roman"/>
              </a:rPr>
              <a:t>Кутузова</a:t>
            </a:r>
            <a:r>
              <a:rPr sz="1200" b="1" spc="-10" dirty="0" smtClean="0">
                <a:latin typeface="Times New Roman"/>
                <a:cs typeface="Times New Roman"/>
              </a:rPr>
              <a:t> </a:t>
            </a:r>
            <a:r>
              <a:rPr sz="1200" b="1" dirty="0" err="1" smtClean="0">
                <a:latin typeface="Times New Roman"/>
                <a:cs typeface="Times New Roman"/>
              </a:rPr>
              <a:t>для</a:t>
            </a:r>
            <a:r>
              <a:rPr sz="1200" b="1" dirty="0" smtClean="0">
                <a:latin typeface="Times New Roman"/>
                <a:cs typeface="Times New Roman"/>
              </a:rPr>
              <a:t> </a:t>
            </a:r>
            <a:r>
              <a:rPr sz="1200" b="1" spc="5" dirty="0" smtClean="0">
                <a:latin typeface="Times New Roman"/>
                <a:cs typeface="Times New Roman"/>
              </a:rPr>
              <a:t> </a:t>
            </a:r>
            <a:r>
              <a:rPr sz="1200" b="1" spc="-5" dirty="0" err="1" smtClean="0">
                <a:latin typeface="Times New Roman"/>
                <a:cs typeface="Times New Roman"/>
              </a:rPr>
              <a:t>армии</a:t>
            </a:r>
            <a:r>
              <a:rPr sz="1200" b="1" spc="-5" dirty="0" smtClean="0">
                <a:latin typeface="Times New Roman"/>
                <a:cs typeface="Times New Roman"/>
              </a:rPr>
              <a:t>?</a:t>
            </a:r>
            <a:endParaRPr sz="1200" dirty="0">
              <a:latin typeface="Times New Roman"/>
              <a:cs typeface="Times New Roman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18681" y="202501"/>
            <a:ext cx="6414135" cy="9663430"/>
            <a:chOff x="118681" y="202501"/>
            <a:chExt cx="6414135" cy="9663430"/>
          </a:xfrm>
        </p:grpSpPr>
        <p:sp>
          <p:nvSpPr>
            <p:cNvPr id="21" name="object 21"/>
            <p:cNvSpPr/>
            <p:nvPr/>
          </p:nvSpPr>
          <p:spPr>
            <a:xfrm>
              <a:off x="4776470" y="7850784"/>
              <a:ext cx="1752600" cy="1645920"/>
            </a:xfrm>
            <a:custGeom>
              <a:avLst/>
              <a:gdLst/>
              <a:ahLst/>
              <a:cxnLst/>
              <a:rect l="l" t="t" r="r" b="b"/>
              <a:pathLst>
                <a:path w="1752600" h="1645920">
                  <a:moveTo>
                    <a:pt x="0" y="0"/>
                  </a:moveTo>
                  <a:lnTo>
                    <a:pt x="1752600" y="0"/>
                  </a:lnTo>
                </a:path>
                <a:path w="1752600" h="1645920">
                  <a:moveTo>
                    <a:pt x="0" y="182879"/>
                  </a:moveTo>
                  <a:lnTo>
                    <a:pt x="1752600" y="182879"/>
                  </a:lnTo>
                </a:path>
                <a:path w="1752600" h="1645920">
                  <a:moveTo>
                    <a:pt x="0" y="365759"/>
                  </a:moveTo>
                  <a:lnTo>
                    <a:pt x="1752600" y="365759"/>
                  </a:lnTo>
                </a:path>
                <a:path w="1752600" h="1645920">
                  <a:moveTo>
                    <a:pt x="0" y="548639"/>
                  </a:moveTo>
                  <a:lnTo>
                    <a:pt x="1752600" y="548639"/>
                  </a:lnTo>
                </a:path>
                <a:path w="1752600" h="1645920">
                  <a:moveTo>
                    <a:pt x="0" y="731519"/>
                  </a:moveTo>
                  <a:lnTo>
                    <a:pt x="1752600" y="731519"/>
                  </a:lnTo>
                </a:path>
                <a:path w="1752600" h="1645920">
                  <a:moveTo>
                    <a:pt x="0" y="914349"/>
                  </a:moveTo>
                  <a:lnTo>
                    <a:pt x="1752600" y="914349"/>
                  </a:lnTo>
                </a:path>
                <a:path w="1752600" h="1645920">
                  <a:moveTo>
                    <a:pt x="0" y="1097229"/>
                  </a:moveTo>
                  <a:lnTo>
                    <a:pt x="1752600" y="1097229"/>
                  </a:lnTo>
                </a:path>
                <a:path w="1752600" h="1645920">
                  <a:moveTo>
                    <a:pt x="0" y="1280109"/>
                  </a:moveTo>
                  <a:lnTo>
                    <a:pt x="1752600" y="1280109"/>
                  </a:lnTo>
                </a:path>
                <a:path w="1752600" h="1645920">
                  <a:moveTo>
                    <a:pt x="0" y="1462989"/>
                  </a:moveTo>
                  <a:lnTo>
                    <a:pt x="1752600" y="1462989"/>
                  </a:lnTo>
                </a:path>
                <a:path w="1752600" h="1645920">
                  <a:moveTo>
                    <a:pt x="0" y="1645869"/>
                  </a:moveTo>
                  <a:lnTo>
                    <a:pt x="1752600" y="1645869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776470" y="9679593"/>
              <a:ext cx="1752600" cy="0"/>
            </a:xfrm>
            <a:custGeom>
              <a:avLst/>
              <a:gdLst/>
              <a:ahLst/>
              <a:cxnLst/>
              <a:rect l="l" t="t" r="r" b="b"/>
              <a:pathLst>
                <a:path w="1752600">
                  <a:moveTo>
                    <a:pt x="0" y="0"/>
                  </a:moveTo>
                  <a:lnTo>
                    <a:pt x="1752600" y="0"/>
                  </a:lnTo>
                </a:path>
              </a:pathLst>
            </a:custGeom>
            <a:ln w="61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776470" y="9862718"/>
              <a:ext cx="1752600" cy="0"/>
            </a:xfrm>
            <a:custGeom>
              <a:avLst/>
              <a:gdLst/>
              <a:ahLst/>
              <a:cxnLst/>
              <a:rect l="l" t="t" r="r" b="b"/>
              <a:pathLst>
                <a:path w="1752600">
                  <a:moveTo>
                    <a:pt x="0" y="0"/>
                  </a:moveTo>
                  <a:lnTo>
                    <a:pt x="1752600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75260" y="8817863"/>
              <a:ext cx="4483735" cy="832485"/>
            </a:xfrm>
            <a:custGeom>
              <a:avLst/>
              <a:gdLst/>
              <a:ahLst/>
              <a:cxnLst/>
              <a:rect l="l" t="t" r="r" b="b"/>
              <a:pathLst>
                <a:path w="4483735" h="832484">
                  <a:moveTo>
                    <a:pt x="0" y="832103"/>
                  </a:moveTo>
                  <a:lnTo>
                    <a:pt x="4483608" y="832103"/>
                  </a:lnTo>
                  <a:lnTo>
                    <a:pt x="4483608" y="0"/>
                  </a:lnTo>
                  <a:lnTo>
                    <a:pt x="0" y="0"/>
                  </a:lnTo>
                  <a:lnTo>
                    <a:pt x="0" y="832103"/>
                  </a:lnTo>
                  <a:close/>
                </a:path>
              </a:pathLst>
            </a:custGeom>
            <a:ln w="9525">
              <a:solidFill>
                <a:srgbClr val="006FC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67004" y="9225991"/>
              <a:ext cx="4267200" cy="365760"/>
            </a:xfrm>
            <a:custGeom>
              <a:avLst/>
              <a:gdLst/>
              <a:ahLst/>
              <a:cxnLst/>
              <a:rect l="l" t="t" r="r" b="b"/>
              <a:pathLst>
                <a:path w="4267200" h="365759">
                  <a:moveTo>
                    <a:pt x="0" y="0"/>
                  </a:moveTo>
                  <a:lnTo>
                    <a:pt x="4267200" y="0"/>
                  </a:lnTo>
                </a:path>
                <a:path w="4267200" h="365759">
                  <a:moveTo>
                    <a:pt x="0" y="182880"/>
                  </a:moveTo>
                  <a:lnTo>
                    <a:pt x="4267200" y="182880"/>
                  </a:lnTo>
                </a:path>
                <a:path w="4267200" h="365759">
                  <a:moveTo>
                    <a:pt x="0" y="365759"/>
                  </a:moveTo>
                  <a:lnTo>
                    <a:pt x="4267200" y="365759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23444" y="207263"/>
              <a:ext cx="1850389" cy="4308475"/>
            </a:xfrm>
            <a:custGeom>
              <a:avLst/>
              <a:gdLst/>
              <a:ahLst/>
              <a:cxnLst/>
              <a:rect l="l" t="t" r="r" b="b"/>
              <a:pathLst>
                <a:path w="1850389" h="4308475">
                  <a:moveTo>
                    <a:pt x="0" y="4308348"/>
                  </a:moveTo>
                  <a:lnTo>
                    <a:pt x="1850136" y="4308348"/>
                  </a:lnTo>
                  <a:lnTo>
                    <a:pt x="1850136" y="0"/>
                  </a:lnTo>
                  <a:lnTo>
                    <a:pt x="0" y="0"/>
                  </a:lnTo>
                  <a:lnTo>
                    <a:pt x="0" y="4308348"/>
                  </a:lnTo>
                  <a:close/>
                </a:path>
              </a:pathLst>
            </a:custGeom>
            <a:ln w="9524">
              <a:solidFill>
                <a:srgbClr val="2E54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202793" y="235711"/>
            <a:ext cx="16922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latin typeface="Times New Roman"/>
                <a:cs typeface="Times New Roman"/>
              </a:rPr>
              <a:t>Когда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читатель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впервые </a:t>
            </a:r>
            <a:r>
              <a:rPr sz="1200" dirty="0">
                <a:latin typeface="Times New Roman"/>
                <a:cs typeface="Times New Roman"/>
              </a:rPr>
              <a:t> слышит о </a:t>
            </a:r>
            <a:r>
              <a:rPr sz="1200" spc="-20" dirty="0">
                <a:latin typeface="Times New Roman"/>
                <a:cs typeface="Times New Roman"/>
              </a:rPr>
              <a:t>Кутузове, </a:t>
            </a:r>
            <a:r>
              <a:rPr sz="1200" spc="-25" dirty="0">
                <a:latin typeface="Times New Roman"/>
                <a:cs typeface="Times New Roman"/>
              </a:rPr>
              <a:t>когда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он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появляется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романе?</a:t>
            </a:r>
            <a:endParaRPr sz="1200" dirty="0">
              <a:latin typeface="Times New Roman"/>
              <a:cs typeface="Times New Roman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215493" y="945806"/>
            <a:ext cx="4425315" cy="7796530"/>
            <a:chOff x="215493" y="945806"/>
            <a:chExt cx="4425315" cy="7796530"/>
          </a:xfrm>
        </p:grpSpPr>
        <p:sp>
          <p:nvSpPr>
            <p:cNvPr id="29" name="object 29"/>
            <p:cNvSpPr/>
            <p:nvPr/>
          </p:nvSpPr>
          <p:spPr>
            <a:xfrm>
              <a:off x="215493" y="948336"/>
              <a:ext cx="1656714" cy="0"/>
            </a:xfrm>
            <a:custGeom>
              <a:avLst/>
              <a:gdLst/>
              <a:ahLst/>
              <a:cxnLst/>
              <a:rect l="l" t="t" r="r" b="b"/>
              <a:pathLst>
                <a:path w="1656714">
                  <a:moveTo>
                    <a:pt x="0" y="0"/>
                  </a:moveTo>
                  <a:lnTo>
                    <a:pt x="1656618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15493" y="1131722"/>
              <a:ext cx="1604645" cy="3292475"/>
            </a:xfrm>
            <a:custGeom>
              <a:avLst/>
              <a:gdLst/>
              <a:ahLst/>
              <a:cxnLst/>
              <a:rect l="l" t="t" r="r" b="b"/>
              <a:pathLst>
                <a:path w="1604645" h="3292475">
                  <a:moveTo>
                    <a:pt x="0" y="0"/>
                  </a:moveTo>
                  <a:lnTo>
                    <a:pt x="1600200" y="0"/>
                  </a:lnTo>
                </a:path>
                <a:path w="1604645" h="3292475">
                  <a:moveTo>
                    <a:pt x="0" y="182879"/>
                  </a:moveTo>
                  <a:lnTo>
                    <a:pt x="1600200" y="182879"/>
                  </a:lnTo>
                </a:path>
                <a:path w="1604645" h="3292475">
                  <a:moveTo>
                    <a:pt x="0" y="365759"/>
                  </a:moveTo>
                  <a:lnTo>
                    <a:pt x="1600200" y="365759"/>
                  </a:lnTo>
                </a:path>
                <a:path w="1604645" h="3292475">
                  <a:moveTo>
                    <a:pt x="0" y="548640"/>
                  </a:moveTo>
                  <a:lnTo>
                    <a:pt x="1600200" y="548640"/>
                  </a:lnTo>
                </a:path>
                <a:path w="1604645" h="3292475">
                  <a:moveTo>
                    <a:pt x="0" y="731519"/>
                  </a:moveTo>
                  <a:lnTo>
                    <a:pt x="1600200" y="731519"/>
                  </a:lnTo>
                </a:path>
                <a:path w="1604645" h="3292475">
                  <a:moveTo>
                    <a:pt x="0" y="914400"/>
                  </a:moveTo>
                  <a:lnTo>
                    <a:pt x="1600200" y="914400"/>
                  </a:lnTo>
                </a:path>
                <a:path w="1604645" h="3292475">
                  <a:moveTo>
                    <a:pt x="0" y="1097279"/>
                  </a:moveTo>
                  <a:lnTo>
                    <a:pt x="1600200" y="1097279"/>
                  </a:lnTo>
                </a:path>
                <a:path w="1604645" h="3292475">
                  <a:moveTo>
                    <a:pt x="0" y="1280159"/>
                  </a:moveTo>
                  <a:lnTo>
                    <a:pt x="1600200" y="1280159"/>
                  </a:lnTo>
                </a:path>
                <a:path w="1604645" h="3292475">
                  <a:moveTo>
                    <a:pt x="0" y="1463293"/>
                  </a:moveTo>
                  <a:lnTo>
                    <a:pt x="1600200" y="1463293"/>
                  </a:lnTo>
                </a:path>
                <a:path w="1604645" h="3292475">
                  <a:moveTo>
                    <a:pt x="0" y="1646173"/>
                  </a:moveTo>
                  <a:lnTo>
                    <a:pt x="1600200" y="1646173"/>
                  </a:lnTo>
                </a:path>
                <a:path w="1604645" h="3292475">
                  <a:moveTo>
                    <a:pt x="0" y="1829054"/>
                  </a:moveTo>
                  <a:lnTo>
                    <a:pt x="1600200" y="1829054"/>
                  </a:lnTo>
                </a:path>
                <a:path w="1604645" h="3292475">
                  <a:moveTo>
                    <a:pt x="0" y="2011933"/>
                  </a:moveTo>
                  <a:lnTo>
                    <a:pt x="1600200" y="2011933"/>
                  </a:lnTo>
                </a:path>
                <a:path w="1604645" h="3292475">
                  <a:moveTo>
                    <a:pt x="0" y="2194814"/>
                  </a:moveTo>
                  <a:lnTo>
                    <a:pt x="1600200" y="2194814"/>
                  </a:lnTo>
                </a:path>
                <a:path w="1604645" h="3292475">
                  <a:moveTo>
                    <a:pt x="0" y="2377694"/>
                  </a:moveTo>
                  <a:lnTo>
                    <a:pt x="1600200" y="2377694"/>
                  </a:lnTo>
                </a:path>
                <a:path w="1604645" h="3292475">
                  <a:moveTo>
                    <a:pt x="0" y="2560573"/>
                  </a:moveTo>
                  <a:lnTo>
                    <a:pt x="1600200" y="2560573"/>
                  </a:lnTo>
                </a:path>
                <a:path w="1604645" h="3292475">
                  <a:moveTo>
                    <a:pt x="0" y="2743453"/>
                  </a:moveTo>
                  <a:lnTo>
                    <a:pt x="1600200" y="2743453"/>
                  </a:lnTo>
                </a:path>
                <a:path w="1604645" h="3292475">
                  <a:moveTo>
                    <a:pt x="0" y="2926333"/>
                  </a:moveTo>
                  <a:lnTo>
                    <a:pt x="1600200" y="2926333"/>
                  </a:lnTo>
                </a:path>
                <a:path w="1604645" h="3292475">
                  <a:moveTo>
                    <a:pt x="0" y="3109213"/>
                  </a:moveTo>
                  <a:lnTo>
                    <a:pt x="1600200" y="3109213"/>
                  </a:lnTo>
                </a:path>
                <a:path w="1604645" h="3292475">
                  <a:moveTo>
                    <a:pt x="0" y="3292094"/>
                  </a:moveTo>
                  <a:lnTo>
                    <a:pt x="1604320" y="3292094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014727" y="5259323"/>
              <a:ext cx="2621280" cy="3477895"/>
            </a:xfrm>
            <a:custGeom>
              <a:avLst/>
              <a:gdLst/>
              <a:ahLst/>
              <a:cxnLst/>
              <a:rect l="l" t="t" r="r" b="b"/>
              <a:pathLst>
                <a:path w="2621279" h="3477895">
                  <a:moveTo>
                    <a:pt x="2621279" y="0"/>
                  </a:moveTo>
                  <a:lnTo>
                    <a:pt x="0" y="0"/>
                  </a:lnTo>
                  <a:lnTo>
                    <a:pt x="0" y="3477767"/>
                  </a:lnTo>
                  <a:lnTo>
                    <a:pt x="2621279" y="3477767"/>
                  </a:lnTo>
                  <a:lnTo>
                    <a:pt x="2621279" y="0"/>
                  </a:lnTo>
                  <a:close/>
                </a:path>
              </a:pathLst>
            </a:custGeom>
            <a:solidFill>
              <a:srgbClr val="DBDB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014727" y="5259323"/>
              <a:ext cx="2621280" cy="3477895"/>
            </a:xfrm>
            <a:custGeom>
              <a:avLst/>
              <a:gdLst/>
              <a:ahLst/>
              <a:cxnLst/>
              <a:rect l="l" t="t" r="r" b="b"/>
              <a:pathLst>
                <a:path w="2621279" h="3477895">
                  <a:moveTo>
                    <a:pt x="0" y="3477767"/>
                  </a:moveTo>
                  <a:lnTo>
                    <a:pt x="2621279" y="3477767"/>
                  </a:lnTo>
                  <a:lnTo>
                    <a:pt x="2621279" y="0"/>
                  </a:lnTo>
                  <a:lnTo>
                    <a:pt x="0" y="0"/>
                  </a:lnTo>
                  <a:lnTo>
                    <a:pt x="0" y="3477767"/>
                  </a:lnTo>
                  <a:close/>
                </a:path>
              </a:pathLst>
            </a:custGeom>
            <a:ln w="9525">
              <a:solidFill>
                <a:srgbClr val="2E54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802944" y="5288407"/>
            <a:ext cx="3757295" cy="1367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03655" marR="5080" algn="just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Times New Roman"/>
                <a:cs typeface="Times New Roman"/>
              </a:rPr>
              <a:t>Кутузов</a:t>
            </a:r>
            <a:r>
              <a:rPr sz="1100" dirty="0">
                <a:latin typeface="Times New Roman"/>
                <a:cs typeface="Times New Roman"/>
              </a:rPr>
              <a:t> -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65-летний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человек,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старый, 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уставший. </a:t>
            </a:r>
            <a:r>
              <a:rPr sz="1100" dirty="0">
                <a:latin typeface="Times New Roman"/>
                <a:cs typeface="Times New Roman"/>
              </a:rPr>
              <a:t>Он </a:t>
            </a:r>
            <a:r>
              <a:rPr sz="1100" spc="-5" dirty="0">
                <a:latin typeface="Times New Roman"/>
                <a:cs typeface="Times New Roman"/>
              </a:rPr>
              <a:t>простой </a:t>
            </a:r>
            <a:r>
              <a:rPr sz="1100" dirty="0">
                <a:latin typeface="Times New Roman"/>
                <a:cs typeface="Times New Roman"/>
              </a:rPr>
              <a:t>человек, </a:t>
            </a:r>
            <a:r>
              <a:rPr sz="1100" spc="-5" dirty="0">
                <a:latin typeface="Times New Roman"/>
                <a:cs typeface="Times New Roman"/>
              </a:rPr>
              <a:t>но </a:t>
            </a:r>
            <a:r>
              <a:rPr sz="1100" dirty="0">
                <a:latin typeface="Times New Roman"/>
                <a:cs typeface="Times New Roman"/>
              </a:rPr>
              <a:t>для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Толстого</a:t>
            </a:r>
            <a:r>
              <a:rPr sz="1100" dirty="0">
                <a:latin typeface="Times New Roman"/>
                <a:cs typeface="Times New Roman"/>
              </a:rPr>
              <a:t> особо, </a:t>
            </a:r>
            <a:r>
              <a:rPr sz="1100" spc="-5" dirty="0">
                <a:latin typeface="Times New Roman"/>
                <a:cs typeface="Times New Roman"/>
              </a:rPr>
              <a:t>отдельно стоит </a:t>
            </a:r>
            <a:r>
              <a:rPr sz="1100" dirty="0">
                <a:latin typeface="Times New Roman"/>
                <a:cs typeface="Times New Roman"/>
              </a:rPr>
              <a:t>от </a:t>
            </a:r>
            <a:r>
              <a:rPr sz="1100" spc="-5" dirty="0">
                <a:latin typeface="Times New Roman"/>
                <a:cs typeface="Times New Roman"/>
              </a:rPr>
              <a:t>всех </a:t>
            </a:r>
            <a:r>
              <a:rPr sz="1100" dirty="0">
                <a:latin typeface="Times New Roman"/>
                <a:cs typeface="Times New Roman"/>
              </a:rPr>
              <a:t> людей. </a:t>
            </a:r>
            <a:r>
              <a:rPr sz="1100" spc="-5" dirty="0">
                <a:latin typeface="Times New Roman"/>
                <a:cs typeface="Times New Roman"/>
              </a:rPr>
              <a:t>Кутузов </a:t>
            </a:r>
            <a:r>
              <a:rPr sz="1100" dirty="0">
                <a:latin typeface="Times New Roman"/>
                <a:cs typeface="Times New Roman"/>
              </a:rPr>
              <a:t>ответственен </a:t>
            </a:r>
            <a:r>
              <a:rPr sz="1100" spc="-5" dirty="0">
                <a:latin typeface="Times New Roman"/>
                <a:cs typeface="Times New Roman"/>
              </a:rPr>
              <a:t>за жизни 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других. Он не просто знает </a:t>
            </a:r>
            <a:r>
              <a:rPr sz="1100" dirty="0">
                <a:latin typeface="Times New Roman"/>
                <a:cs typeface="Times New Roman"/>
              </a:rPr>
              <a:t>о людях -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понимает </a:t>
            </a:r>
            <a:r>
              <a:rPr sz="1100" dirty="0">
                <a:latin typeface="Times New Roman"/>
                <a:cs typeface="Times New Roman"/>
              </a:rPr>
              <a:t>и жалеет </a:t>
            </a:r>
            <a:r>
              <a:rPr sz="1100" spc="-5" dirty="0">
                <a:latin typeface="Times New Roman"/>
                <a:cs typeface="Times New Roman"/>
              </a:rPr>
              <a:t>каждого, </a:t>
            </a:r>
            <a:r>
              <a:rPr sz="1100" dirty="0">
                <a:latin typeface="Times New Roman"/>
                <a:cs typeface="Times New Roman"/>
              </a:rPr>
              <a:t>сколько </a:t>
            </a:r>
            <a:r>
              <a:rPr sz="1100" spc="-5" dirty="0">
                <a:latin typeface="Times New Roman"/>
                <a:cs typeface="Times New Roman"/>
              </a:rPr>
              <a:t>это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возможно.</a:t>
            </a:r>
            <a:r>
              <a:rPr sz="1100" spc="1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Не</a:t>
            </a:r>
            <a:r>
              <a:rPr sz="1100" spc="1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случайно</a:t>
            </a:r>
            <a:r>
              <a:rPr sz="1100" spc="1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его</a:t>
            </a:r>
            <a:r>
              <a:rPr sz="1100" spc="1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помощники</a:t>
            </a:r>
            <a:endParaRPr sz="11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tabLst>
                <a:tab pos="1111250" algn="l"/>
              </a:tabLst>
            </a:pP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100" dirty="0">
                <a:latin typeface="Times New Roman"/>
                <a:cs typeface="Times New Roman"/>
              </a:rPr>
              <a:t>     </a:t>
            </a:r>
            <a:r>
              <a:rPr sz="1100" spc="-1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-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терпение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и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время.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743069" y="6461582"/>
            <a:ext cx="181038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797050" algn="l"/>
              </a:tabLst>
            </a:pP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094357" y="6629781"/>
            <a:ext cx="2463800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1626870" algn="l"/>
                <a:tab pos="2382520" algn="l"/>
              </a:tabLst>
            </a:pPr>
            <a:r>
              <a:rPr sz="1100" spc="-5" dirty="0">
                <a:latin typeface="Times New Roman"/>
                <a:cs typeface="Times New Roman"/>
              </a:rPr>
              <a:t>Генера</a:t>
            </a:r>
            <a:r>
              <a:rPr sz="1100" dirty="0">
                <a:latin typeface="Times New Roman"/>
                <a:cs typeface="Times New Roman"/>
              </a:rPr>
              <a:t>л</a:t>
            </a:r>
            <a:r>
              <a:rPr sz="1100" spc="-20" dirty="0">
                <a:latin typeface="Times New Roman"/>
                <a:cs typeface="Times New Roman"/>
              </a:rPr>
              <a:t>-</a:t>
            </a:r>
            <a:r>
              <a:rPr sz="1100" dirty="0">
                <a:latin typeface="Times New Roman"/>
                <a:cs typeface="Times New Roman"/>
              </a:rPr>
              <a:t>фе</a:t>
            </a:r>
            <a:r>
              <a:rPr sz="1100" spc="-10" dirty="0">
                <a:latin typeface="Times New Roman"/>
                <a:cs typeface="Times New Roman"/>
              </a:rPr>
              <a:t>л</a:t>
            </a:r>
            <a:r>
              <a:rPr sz="1100" spc="-5" dirty="0">
                <a:latin typeface="Times New Roman"/>
                <a:cs typeface="Times New Roman"/>
              </a:rPr>
              <a:t>ьдмар</a:t>
            </a:r>
            <a:r>
              <a:rPr sz="1100" spc="-10" dirty="0">
                <a:latin typeface="Times New Roman"/>
                <a:cs typeface="Times New Roman"/>
              </a:rPr>
              <a:t>ш</a:t>
            </a:r>
            <a:r>
              <a:rPr sz="1100" dirty="0">
                <a:latin typeface="Times New Roman"/>
                <a:cs typeface="Times New Roman"/>
              </a:rPr>
              <a:t>ал	</a:t>
            </a:r>
            <a:r>
              <a:rPr sz="1100" spc="-5" dirty="0">
                <a:latin typeface="Times New Roman"/>
                <a:cs typeface="Times New Roman"/>
              </a:rPr>
              <a:t>К</a:t>
            </a:r>
            <a:r>
              <a:rPr sz="1100" spc="-15" dirty="0">
                <a:latin typeface="Times New Roman"/>
                <a:cs typeface="Times New Roman"/>
              </a:rPr>
              <a:t>у</a:t>
            </a:r>
            <a:r>
              <a:rPr sz="1100" spc="5" dirty="0">
                <a:latin typeface="Times New Roman"/>
                <a:cs typeface="Times New Roman"/>
              </a:rPr>
              <a:t>т</a:t>
            </a:r>
            <a:r>
              <a:rPr sz="1100" spc="-15" dirty="0">
                <a:latin typeface="Times New Roman"/>
                <a:cs typeface="Times New Roman"/>
              </a:rPr>
              <a:t>у</a:t>
            </a:r>
            <a:r>
              <a:rPr sz="1100" spc="-5" dirty="0">
                <a:latin typeface="Times New Roman"/>
                <a:cs typeface="Times New Roman"/>
              </a:rPr>
              <a:t>з</a:t>
            </a:r>
            <a:r>
              <a:rPr sz="1100" spc="10" dirty="0">
                <a:latin typeface="Times New Roman"/>
                <a:cs typeface="Times New Roman"/>
              </a:rPr>
              <a:t>о</a:t>
            </a:r>
            <a:r>
              <a:rPr sz="1100" dirty="0">
                <a:latin typeface="Times New Roman"/>
                <a:cs typeface="Times New Roman"/>
              </a:rPr>
              <a:t>в	в  решающий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момент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войны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с Наполеоном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094357" y="6965060"/>
            <a:ext cx="2464435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Times New Roman"/>
                <a:cs typeface="Times New Roman"/>
              </a:rPr>
              <a:t>возглавил</a:t>
            </a:r>
            <a:r>
              <a:rPr sz="1100" spc="9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русские</a:t>
            </a:r>
            <a:r>
              <a:rPr sz="1100" spc="9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силы</a:t>
            </a:r>
            <a:r>
              <a:rPr sz="1100" spc="8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и</a:t>
            </a:r>
            <a:r>
              <a:rPr sz="1100" spc="8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добился</a:t>
            </a:r>
            <a:r>
              <a:rPr sz="1100" spc="8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того,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что</a:t>
            </a:r>
            <a:r>
              <a:rPr sz="1100" spc="6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лишь</a:t>
            </a:r>
            <a:r>
              <a:rPr sz="1100" spc="5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остатки</a:t>
            </a:r>
            <a:r>
              <a:rPr sz="1100" spc="6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огромной</a:t>
            </a:r>
            <a:r>
              <a:rPr sz="1100" spc="6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«Великой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094357" y="7300341"/>
            <a:ext cx="178943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1665" algn="l"/>
                <a:tab pos="1219835" algn="l"/>
              </a:tabLst>
            </a:pPr>
            <a:r>
              <a:rPr sz="1100" dirty="0">
                <a:latin typeface="Times New Roman"/>
                <a:cs typeface="Times New Roman"/>
              </a:rPr>
              <a:t>армии»	сумели	</a:t>
            </a:r>
            <a:r>
              <a:rPr sz="1100" spc="-5" dirty="0">
                <a:latin typeface="Times New Roman"/>
                <a:cs typeface="Times New Roman"/>
              </a:rPr>
              <a:t>покинуть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094357" y="7467981"/>
            <a:ext cx="146177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895350" algn="l"/>
              </a:tabLst>
            </a:pPr>
            <a:r>
              <a:rPr sz="1100" spc="-5" dirty="0">
                <a:latin typeface="Times New Roman"/>
                <a:cs typeface="Times New Roman"/>
              </a:rPr>
              <a:t>Россий</a:t>
            </a:r>
            <a:r>
              <a:rPr sz="1100" spc="-10" dirty="0">
                <a:latin typeface="Times New Roman"/>
                <a:cs typeface="Times New Roman"/>
              </a:rPr>
              <a:t>с</a:t>
            </a:r>
            <a:r>
              <a:rPr sz="1100" dirty="0">
                <a:latin typeface="Times New Roman"/>
                <a:cs typeface="Times New Roman"/>
              </a:rPr>
              <a:t>кой	</a:t>
            </a:r>
            <a:r>
              <a:rPr sz="1100" spc="-5" dirty="0">
                <a:latin typeface="Times New Roman"/>
                <a:cs typeface="Times New Roman"/>
              </a:rPr>
              <a:t>и</a:t>
            </a:r>
            <a:r>
              <a:rPr sz="1100" spc="-10" dirty="0">
                <a:latin typeface="Times New Roman"/>
                <a:cs typeface="Times New Roman"/>
              </a:rPr>
              <a:t>м</a:t>
            </a:r>
            <a:r>
              <a:rPr sz="1100" spc="-5" dirty="0">
                <a:latin typeface="Times New Roman"/>
                <a:cs typeface="Times New Roman"/>
              </a:rPr>
              <a:t>п</a:t>
            </a:r>
            <a:r>
              <a:rPr sz="1100" spc="-15" dirty="0">
                <a:latin typeface="Times New Roman"/>
                <a:cs typeface="Times New Roman"/>
              </a:rPr>
              <a:t>е</a:t>
            </a:r>
            <a:r>
              <a:rPr sz="1100" dirty="0">
                <a:latin typeface="Times New Roman"/>
                <a:cs typeface="Times New Roman"/>
              </a:rPr>
              <a:t>ри</a:t>
            </a:r>
            <a:r>
              <a:rPr sz="1100" spc="-5" dirty="0">
                <a:latin typeface="Times New Roman"/>
                <a:cs typeface="Times New Roman"/>
              </a:rPr>
              <a:t>и</a:t>
            </a:r>
            <a:r>
              <a:rPr sz="1100" dirty="0">
                <a:latin typeface="Times New Roman"/>
                <a:cs typeface="Times New Roman"/>
              </a:rPr>
              <a:t>.  </a:t>
            </a:r>
            <a:r>
              <a:rPr sz="1100" spc="-5" dirty="0">
                <a:latin typeface="Times New Roman"/>
                <a:cs typeface="Times New Roman"/>
              </a:rPr>
              <a:t>последние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013710" y="7635620"/>
            <a:ext cx="8705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79730" algn="l"/>
              </a:tabLst>
            </a:pPr>
            <a:r>
              <a:rPr sz="1100" dirty="0">
                <a:latin typeface="Times New Roman"/>
                <a:cs typeface="Times New Roman"/>
              </a:rPr>
              <a:t>8	м</a:t>
            </a:r>
            <a:r>
              <a:rPr sz="1100" spc="-15" dirty="0">
                <a:latin typeface="Times New Roman"/>
                <a:cs typeface="Times New Roman"/>
              </a:rPr>
              <a:t>е</a:t>
            </a:r>
            <a:r>
              <a:rPr sz="1100" spc="-10" dirty="0">
                <a:latin typeface="Times New Roman"/>
                <a:cs typeface="Times New Roman"/>
              </a:rPr>
              <a:t>с</a:t>
            </a:r>
            <a:r>
              <a:rPr sz="1100" spc="-5" dirty="0">
                <a:latin typeface="Times New Roman"/>
                <a:cs typeface="Times New Roman"/>
              </a:rPr>
              <a:t>яцев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714750" y="7300341"/>
            <a:ext cx="843915" cy="528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Times New Roman"/>
                <a:cs typeface="Times New Roman"/>
              </a:rPr>
              <a:t>пределы</a:t>
            </a:r>
            <a:endParaRPr sz="1100">
              <a:latin typeface="Times New Roman"/>
              <a:cs typeface="Times New Roman"/>
            </a:endParaRPr>
          </a:p>
          <a:p>
            <a:pPr marL="452755" marR="5080" indent="-440690" algn="r">
              <a:lnSpc>
                <a:spcPct val="100000"/>
              </a:lnSpc>
              <a:spcBef>
                <a:spcPts val="5"/>
              </a:spcBef>
              <a:tabLst>
                <a:tab pos="434340" algn="l"/>
              </a:tabLst>
            </a:pPr>
            <a:r>
              <a:rPr sz="1100" dirty="0">
                <a:latin typeface="Times New Roman"/>
                <a:cs typeface="Times New Roman"/>
              </a:rPr>
              <a:t>Тем	</a:t>
            </a:r>
            <a:r>
              <a:rPr sz="1100" spc="-10" dirty="0">
                <a:latin typeface="Times New Roman"/>
                <a:cs typeface="Times New Roman"/>
              </a:rPr>
              <a:t>с</a:t>
            </a:r>
            <a:r>
              <a:rPr sz="1100" dirty="0">
                <a:latin typeface="Times New Roman"/>
                <a:cs typeface="Times New Roman"/>
              </a:rPr>
              <a:t>амым  </a:t>
            </a:r>
            <a:r>
              <a:rPr sz="1100" spc="5" dirty="0">
                <a:latin typeface="Times New Roman"/>
                <a:cs typeface="Times New Roman"/>
              </a:rPr>
              <a:t>ж</a:t>
            </a:r>
            <a:r>
              <a:rPr sz="1100" spc="-5" dirty="0">
                <a:latin typeface="Times New Roman"/>
                <a:cs typeface="Times New Roman"/>
              </a:rPr>
              <a:t>и</a:t>
            </a:r>
            <a:r>
              <a:rPr sz="1100" spc="-10" dirty="0">
                <a:latin typeface="Times New Roman"/>
                <a:cs typeface="Times New Roman"/>
              </a:rPr>
              <a:t>з</a:t>
            </a:r>
            <a:r>
              <a:rPr sz="1100" spc="-5" dirty="0">
                <a:latin typeface="Times New Roman"/>
                <a:cs typeface="Times New Roman"/>
              </a:rPr>
              <a:t>ни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54304" y="7803260"/>
            <a:ext cx="4304665" cy="1252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52295" marR="5080" algn="just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Times New Roman"/>
                <a:cs typeface="Times New Roman"/>
              </a:rPr>
              <a:t>светлейшего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князя</a:t>
            </a:r>
            <a:r>
              <a:rPr sz="1100" dirty="0">
                <a:latin typeface="Times New Roman"/>
                <a:cs typeface="Times New Roman"/>
              </a:rPr>
              <a:t> –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этот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титул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он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получил накануне своего назначения на </a:t>
            </a:r>
            <a:r>
              <a:rPr sz="1100" dirty="0">
                <a:latin typeface="Times New Roman"/>
                <a:cs typeface="Times New Roman"/>
              </a:rPr>
              <a:t> должность</a:t>
            </a:r>
            <a:r>
              <a:rPr sz="1100" spc="28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главнокомандующего</a:t>
            </a:r>
            <a:r>
              <a:rPr sz="1100" spc="27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–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стали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временем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его</a:t>
            </a:r>
            <a:r>
              <a:rPr sz="1100" dirty="0">
                <a:latin typeface="Times New Roman"/>
                <a:cs typeface="Times New Roman"/>
              </a:rPr>
              <a:t> величайшего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триумфа.</a:t>
            </a:r>
            <a:endParaRPr sz="1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 err="1" smtClean="0">
                <a:latin typeface="Times New Roman"/>
                <a:cs typeface="Times New Roman"/>
              </a:rPr>
              <a:t>Отношение</a:t>
            </a:r>
            <a:r>
              <a:rPr sz="1200" b="1" spc="-10" dirty="0" smtClean="0">
                <a:latin typeface="Times New Roman"/>
                <a:cs typeface="Times New Roman"/>
              </a:rPr>
              <a:t> </a:t>
            </a:r>
            <a:r>
              <a:rPr sz="1200" b="1" spc="-10" dirty="0" err="1" smtClean="0">
                <a:latin typeface="Times New Roman"/>
                <a:cs typeface="Times New Roman"/>
              </a:rPr>
              <a:t>Кутузова</a:t>
            </a:r>
            <a:r>
              <a:rPr sz="1200" b="1" spc="-25" dirty="0" smtClean="0">
                <a:latin typeface="Times New Roman"/>
                <a:cs typeface="Times New Roman"/>
              </a:rPr>
              <a:t> </a:t>
            </a:r>
            <a:r>
              <a:rPr sz="1200" b="1" dirty="0" smtClean="0">
                <a:latin typeface="Times New Roman"/>
                <a:cs typeface="Times New Roman"/>
              </a:rPr>
              <a:t>к</a:t>
            </a:r>
            <a:r>
              <a:rPr sz="1200" b="1" spc="-10" dirty="0" smtClean="0">
                <a:latin typeface="Times New Roman"/>
                <a:cs typeface="Times New Roman"/>
              </a:rPr>
              <a:t> </a:t>
            </a:r>
            <a:r>
              <a:rPr sz="1200" b="1" spc="-10" dirty="0" err="1" smtClean="0">
                <a:latin typeface="Times New Roman"/>
                <a:cs typeface="Times New Roman"/>
              </a:rPr>
              <a:t>народу</a:t>
            </a:r>
            <a:r>
              <a:rPr sz="1200" b="1" spc="-10" dirty="0" smtClean="0">
                <a:latin typeface="Times New Roman"/>
                <a:cs typeface="Times New Roman"/>
              </a:rPr>
              <a:t>:</a:t>
            </a:r>
            <a:endParaRPr sz="1200" dirty="0">
              <a:latin typeface="Times New Roman"/>
              <a:cs typeface="Times New Roman"/>
            </a:endParaRPr>
          </a:p>
        </p:txBody>
      </p:sp>
      <p:pic>
        <p:nvPicPr>
          <p:cNvPr id="42" name="object 4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023" y="6152388"/>
            <a:ext cx="708660" cy="708660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09216" y="2072639"/>
            <a:ext cx="2354580" cy="318668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6870700" cy="9918700"/>
            <a:chOff x="-6350" y="0"/>
            <a:chExt cx="6870700" cy="9918700"/>
          </a:xfrm>
        </p:grpSpPr>
        <p:sp>
          <p:nvSpPr>
            <p:cNvPr id="3" name="object 3"/>
            <p:cNvSpPr/>
            <p:nvPr/>
          </p:nvSpPr>
          <p:spPr>
            <a:xfrm>
              <a:off x="85343" y="123444"/>
              <a:ext cx="6678295" cy="1615440"/>
            </a:xfrm>
            <a:custGeom>
              <a:avLst/>
              <a:gdLst/>
              <a:ahLst/>
              <a:cxnLst/>
              <a:rect l="l" t="t" r="r" b="b"/>
              <a:pathLst>
                <a:path w="6678295" h="1615439">
                  <a:moveTo>
                    <a:pt x="6678168" y="0"/>
                  </a:moveTo>
                  <a:lnTo>
                    <a:pt x="0" y="0"/>
                  </a:lnTo>
                  <a:lnTo>
                    <a:pt x="0" y="1615440"/>
                  </a:lnTo>
                  <a:lnTo>
                    <a:pt x="6678168" y="1615440"/>
                  </a:lnTo>
                  <a:lnTo>
                    <a:pt x="6678168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5343" y="123444"/>
              <a:ext cx="6678295" cy="1615440"/>
            </a:xfrm>
            <a:custGeom>
              <a:avLst/>
              <a:gdLst/>
              <a:ahLst/>
              <a:cxnLst/>
              <a:rect l="l" t="t" r="r" b="b"/>
              <a:pathLst>
                <a:path w="6678295" h="1615439">
                  <a:moveTo>
                    <a:pt x="0" y="1615440"/>
                  </a:moveTo>
                  <a:lnTo>
                    <a:pt x="6678168" y="1615440"/>
                  </a:lnTo>
                  <a:lnTo>
                    <a:pt x="6678168" y="0"/>
                  </a:lnTo>
                  <a:lnTo>
                    <a:pt x="0" y="0"/>
                  </a:lnTo>
                  <a:lnTo>
                    <a:pt x="0" y="1615440"/>
                  </a:lnTo>
                  <a:close/>
                </a:path>
              </a:pathLst>
            </a:custGeom>
            <a:ln w="9525">
              <a:solidFill>
                <a:srgbClr val="2E54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63779" y="151257"/>
            <a:ext cx="652335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100" b="1" spc="-5" dirty="0" err="1" smtClean="0">
                <a:latin typeface="Times New Roman"/>
                <a:cs typeface="Times New Roman"/>
              </a:rPr>
              <a:t>Антитеза</a:t>
            </a:r>
            <a:r>
              <a:rPr sz="1100" b="1" spc="-5" dirty="0" smtClean="0">
                <a:latin typeface="Times New Roman"/>
                <a:cs typeface="Times New Roman"/>
              </a:rPr>
              <a:t> </a:t>
            </a:r>
            <a:r>
              <a:rPr sz="1100" dirty="0" smtClean="0">
                <a:latin typeface="Times New Roman"/>
                <a:cs typeface="Times New Roman"/>
              </a:rPr>
              <a:t>— </a:t>
            </a:r>
            <a:r>
              <a:rPr sz="1100" spc="-5" dirty="0" err="1" smtClean="0">
                <a:latin typeface="Times New Roman"/>
                <a:cs typeface="Times New Roman"/>
              </a:rPr>
              <a:t>противопоставление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различных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10" dirty="0" err="1" smtClean="0">
                <a:latin typeface="Times New Roman"/>
                <a:cs typeface="Times New Roman"/>
              </a:rPr>
              <a:t>понятий</a:t>
            </a:r>
            <a:r>
              <a:rPr sz="1100" spc="-1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или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явлений</a:t>
            </a:r>
            <a:r>
              <a:rPr sz="1100" spc="-5" dirty="0" smtClean="0">
                <a:latin typeface="Times New Roman"/>
                <a:cs typeface="Times New Roman"/>
              </a:rPr>
              <a:t>, </a:t>
            </a:r>
            <a:r>
              <a:rPr sz="1100" spc="-5" dirty="0" err="1" smtClean="0">
                <a:latin typeface="Times New Roman"/>
                <a:cs typeface="Times New Roman"/>
              </a:rPr>
              <a:t>постановка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рядом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противоположных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15" dirty="0" err="1" smtClean="0">
                <a:latin typeface="Times New Roman"/>
                <a:cs typeface="Times New Roman"/>
              </a:rPr>
              <a:t>по</a:t>
            </a:r>
            <a:r>
              <a:rPr sz="1100" spc="-15" dirty="0" smtClean="0">
                <a:latin typeface="Times New Roman"/>
                <a:cs typeface="Times New Roman"/>
              </a:rPr>
              <a:t> </a:t>
            </a:r>
            <a:r>
              <a:rPr sz="1100" spc="-1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значению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слов</a:t>
            </a:r>
            <a:r>
              <a:rPr sz="1100" spc="-5" dirty="0" smtClean="0">
                <a:latin typeface="Times New Roman"/>
                <a:cs typeface="Times New Roman"/>
              </a:rPr>
              <a:t>;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бывает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словесная</a:t>
            </a:r>
            <a:r>
              <a:rPr sz="1100" spc="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или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стилистическая</a:t>
            </a:r>
            <a:r>
              <a:rPr sz="1100" spc="-5" dirty="0" smtClean="0">
                <a:latin typeface="Times New Roman"/>
                <a:cs typeface="Times New Roman"/>
              </a:rPr>
              <a:t>,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образная</a:t>
            </a:r>
            <a:r>
              <a:rPr sz="1100" dirty="0" smtClean="0">
                <a:latin typeface="Times New Roman"/>
                <a:cs typeface="Times New Roman"/>
              </a:rPr>
              <a:t>,</a:t>
            </a:r>
            <a:r>
              <a:rPr sz="1100" spc="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композиционная</a:t>
            </a:r>
            <a:r>
              <a:rPr sz="1100" spc="-5" dirty="0" smtClean="0">
                <a:latin typeface="Times New Roman"/>
                <a:cs typeface="Times New Roman"/>
              </a:rPr>
              <a:t>,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фактически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содержательная</a:t>
            </a:r>
            <a:r>
              <a:rPr sz="1100" dirty="0" smtClean="0">
                <a:latin typeface="Times New Roman"/>
                <a:cs typeface="Times New Roman"/>
              </a:rPr>
              <a:t>;</a:t>
            </a:r>
            <a:r>
              <a:rPr sz="1100" spc="-4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иногда</a:t>
            </a:r>
            <a:r>
              <a:rPr sz="1100" spc="-2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по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принципу</a:t>
            </a:r>
            <a:r>
              <a:rPr sz="1100" spc="5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антитезы</a:t>
            </a:r>
            <a:r>
              <a:rPr sz="1100" spc="-25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может</a:t>
            </a:r>
            <a:r>
              <a:rPr sz="1100" spc="-10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быть</a:t>
            </a:r>
            <a:r>
              <a:rPr sz="1100" spc="-2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построено</a:t>
            </a:r>
            <a:r>
              <a:rPr sz="1100" spc="-2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всё</a:t>
            </a:r>
            <a:r>
              <a:rPr sz="1100" spc="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произведение</a:t>
            </a:r>
            <a:r>
              <a:rPr sz="1100" spc="-5" dirty="0" smtClean="0">
                <a:latin typeface="Times New Roman"/>
                <a:cs typeface="Times New Roman"/>
              </a:rPr>
              <a:t>.</a:t>
            </a:r>
            <a:endParaRPr sz="1100" dirty="0" smtClean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100" b="1" spc="-5" dirty="0" err="1" smtClean="0">
                <a:latin typeface="Times New Roman"/>
                <a:cs typeface="Times New Roman"/>
              </a:rPr>
              <a:t>Сравнительная</a:t>
            </a:r>
            <a:r>
              <a:rPr sz="1100" b="1" dirty="0" smtClean="0">
                <a:latin typeface="Times New Roman"/>
                <a:cs typeface="Times New Roman"/>
              </a:rPr>
              <a:t> </a:t>
            </a:r>
            <a:r>
              <a:rPr sz="1100" b="1" spc="-5" dirty="0" err="1" smtClean="0">
                <a:latin typeface="Times New Roman"/>
                <a:cs typeface="Times New Roman"/>
              </a:rPr>
              <a:t>характеристика</a:t>
            </a:r>
            <a:r>
              <a:rPr sz="1100" b="1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героев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литературного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произведения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так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же</a:t>
            </a:r>
            <a:r>
              <a:rPr sz="1100" spc="-5" dirty="0" smtClean="0">
                <a:latin typeface="Times New Roman"/>
                <a:cs typeface="Times New Roman"/>
              </a:rPr>
              <a:t>,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как</a:t>
            </a:r>
            <a:r>
              <a:rPr sz="1100" dirty="0" smtClean="0">
                <a:latin typeface="Times New Roman"/>
                <a:cs typeface="Times New Roman"/>
              </a:rPr>
              <a:t> и</a:t>
            </a:r>
            <a:r>
              <a:rPr sz="1100" spc="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характеристика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индивидуальная</a:t>
            </a:r>
            <a:r>
              <a:rPr sz="1100" spc="-5" dirty="0" smtClean="0">
                <a:latin typeface="Times New Roman"/>
                <a:cs typeface="Times New Roman"/>
              </a:rPr>
              <a:t>, </a:t>
            </a:r>
            <a:r>
              <a:rPr sz="1100" spc="-5" dirty="0" err="1" smtClean="0">
                <a:latin typeface="Times New Roman"/>
                <a:cs typeface="Times New Roman"/>
              </a:rPr>
              <a:t>включает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описание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портрета</a:t>
            </a:r>
            <a:r>
              <a:rPr sz="1100" spc="-5" dirty="0" smtClean="0">
                <a:latin typeface="Times New Roman"/>
                <a:cs typeface="Times New Roman"/>
              </a:rPr>
              <a:t>, </a:t>
            </a:r>
            <a:r>
              <a:rPr sz="1100" spc="-5" dirty="0" err="1" smtClean="0">
                <a:latin typeface="Times New Roman"/>
                <a:cs typeface="Times New Roman"/>
              </a:rPr>
              <a:t>черт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характера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героев</a:t>
            </a:r>
            <a:r>
              <a:rPr sz="1100" dirty="0" smtClean="0">
                <a:latin typeface="Times New Roman"/>
                <a:cs typeface="Times New Roman"/>
              </a:rPr>
              <a:t>, </a:t>
            </a:r>
            <a:r>
              <a:rPr sz="1100" spc="-5" dirty="0" err="1" smtClean="0">
                <a:latin typeface="Times New Roman"/>
                <a:cs typeface="Times New Roman"/>
              </a:rPr>
              <a:t>но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dirty="0" smtClean="0">
                <a:latin typeface="Times New Roman"/>
                <a:cs typeface="Times New Roman"/>
              </a:rPr>
              <a:t>в </a:t>
            </a:r>
            <a:r>
              <a:rPr sz="1100" spc="-5" dirty="0" err="1" smtClean="0">
                <a:latin typeface="Times New Roman"/>
                <a:cs typeface="Times New Roman"/>
              </a:rPr>
              <a:t>данном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случае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эти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черты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могут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сравниваться</a:t>
            </a:r>
            <a:r>
              <a:rPr sz="1100" spc="-1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по</a:t>
            </a:r>
            <a:r>
              <a:rPr sz="1100" spc="-1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различным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основаниям</a:t>
            </a:r>
            <a:r>
              <a:rPr sz="1100" spc="-5" dirty="0" smtClean="0">
                <a:latin typeface="Times New Roman"/>
                <a:cs typeface="Times New Roman"/>
              </a:rPr>
              <a:t>:</a:t>
            </a:r>
            <a:r>
              <a:rPr sz="1100" spc="-2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по</a:t>
            </a:r>
            <a:r>
              <a:rPr sz="1100" spc="5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степени</a:t>
            </a:r>
            <a:r>
              <a:rPr sz="1100" spc="-30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сходства</a:t>
            </a:r>
            <a:r>
              <a:rPr sz="1100" dirty="0" smtClean="0">
                <a:latin typeface="Times New Roman"/>
                <a:cs typeface="Times New Roman"/>
              </a:rPr>
              <a:t>,</a:t>
            </a:r>
            <a:r>
              <a:rPr sz="1100" spc="-10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отличию</a:t>
            </a:r>
            <a:r>
              <a:rPr sz="1100" dirty="0" smtClean="0">
                <a:latin typeface="Times New Roman"/>
                <a:cs typeface="Times New Roman"/>
              </a:rPr>
              <a:t>.</a:t>
            </a:r>
          </a:p>
          <a:p>
            <a:pPr marL="12700" marR="5715" algn="just">
              <a:lnSpc>
                <a:spcPct val="100000"/>
              </a:lnSpc>
              <a:spcBef>
                <a:spcPts val="5"/>
              </a:spcBef>
            </a:pPr>
            <a:r>
              <a:rPr sz="1100" b="1" spc="-5" dirty="0" err="1" smtClean="0">
                <a:latin typeface="Times New Roman"/>
                <a:cs typeface="Times New Roman"/>
              </a:rPr>
              <a:t>Эпизод</a:t>
            </a:r>
            <a:r>
              <a:rPr sz="1100" b="1" spc="-5" dirty="0" smtClean="0">
                <a:latin typeface="Times New Roman"/>
                <a:cs typeface="Times New Roman"/>
              </a:rPr>
              <a:t> </a:t>
            </a:r>
            <a:r>
              <a:rPr sz="1100" dirty="0" smtClean="0">
                <a:latin typeface="Times New Roman"/>
                <a:cs typeface="Times New Roman"/>
              </a:rPr>
              <a:t>— </a:t>
            </a:r>
            <a:r>
              <a:rPr sz="1100" spc="-5" dirty="0" err="1" smtClean="0">
                <a:latin typeface="Times New Roman"/>
                <a:cs typeface="Times New Roman"/>
              </a:rPr>
              <a:t>небольшая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dirty="0" smtClean="0">
                <a:latin typeface="Times New Roman"/>
                <a:cs typeface="Times New Roman"/>
              </a:rPr>
              <a:t>и </a:t>
            </a:r>
            <a:r>
              <a:rPr sz="1100" spc="-5" dirty="0" err="1" smtClean="0">
                <a:latin typeface="Times New Roman"/>
                <a:cs typeface="Times New Roman"/>
              </a:rPr>
              <a:t>относительно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самостоятельная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10" dirty="0" err="1" smtClean="0">
                <a:latin typeface="Times New Roman"/>
                <a:cs typeface="Times New Roman"/>
              </a:rPr>
              <a:t>часть</a:t>
            </a:r>
            <a:r>
              <a:rPr sz="1100" spc="-1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литературно-художественного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произведения</a:t>
            </a:r>
            <a:r>
              <a:rPr sz="1100" spc="-5" dirty="0" smtClean="0">
                <a:latin typeface="Times New Roman"/>
                <a:cs typeface="Times New Roman"/>
              </a:rPr>
              <a:t>, 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фиксирующая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один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законченный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момент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действия</a:t>
            </a:r>
            <a:r>
              <a:rPr sz="1100" spc="-5" dirty="0" smtClean="0">
                <a:latin typeface="Times New Roman"/>
                <a:cs typeface="Times New Roman"/>
              </a:rPr>
              <a:t>, </a:t>
            </a:r>
            <a:r>
              <a:rPr sz="1100" spc="-5" dirty="0" err="1" smtClean="0">
                <a:latin typeface="Times New Roman"/>
                <a:cs typeface="Times New Roman"/>
              </a:rPr>
              <a:t>происходящего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между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двумя</a:t>
            </a:r>
            <a:r>
              <a:rPr sz="1100" dirty="0" smtClean="0">
                <a:latin typeface="Times New Roman"/>
                <a:cs typeface="Times New Roman"/>
              </a:rPr>
              <a:t> и </a:t>
            </a:r>
            <a:r>
              <a:rPr sz="1100" dirty="0" err="1" smtClean="0">
                <a:latin typeface="Times New Roman"/>
                <a:cs typeface="Times New Roman"/>
              </a:rPr>
              <a:t>более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персонажами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dirty="0" smtClean="0">
                <a:latin typeface="Times New Roman"/>
                <a:cs typeface="Times New Roman"/>
              </a:rPr>
              <a:t>в </a:t>
            </a:r>
            <a:r>
              <a:rPr sz="1100" spc="5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одном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месте</a:t>
            </a:r>
            <a:r>
              <a:rPr sz="1100" spc="-25" dirty="0" smtClean="0">
                <a:latin typeface="Times New Roman"/>
                <a:cs typeface="Times New Roman"/>
              </a:rPr>
              <a:t> </a:t>
            </a:r>
            <a:r>
              <a:rPr sz="1100" dirty="0" smtClean="0">
                <a:latin typeface="Times New Roman"/>
                <a:cs typeface="Times New Roman"/>
              </a:rPr>
              <a:t>и</a:t>
            </a:r>
            <a:r>
              <a:rPr sz="1100" spc="-5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на</a:t>
            </a:r>
            <a:r>
              <a:rPr sz="110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протяжении</a:t>
            </a:r>
            <a:r>
              <a:rPr sz="1100" spc="-25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ограниченного</a:t>
            </a:r>
            <a:r>
              <a:rPr sz="1100" spc="-35" dirty="0" smtClean="0">
                <a:latin typeface="Times New Roman"/>
                <a:cs typeface="Times New Roman"/>
              </a:rPr>
              <a:t> </a:t>
            </a:r>
            <a:r>
              <a:rPr sz="1100" dirty="0" err="1" smtClean="0">
                <a:latin typeface="Times New Roman"/>
                <a:cs typeface="Times New Roman"/>
              </a:rPr>
              <a:t>временного</a:t>
            </a:r>
            <a:r>
              <a:rPr sz="1100" spc="-10" dirty="0" smtClean="0">
                <a:latin typeface="Times New Roman"/>
                <a:cs typeface="Times New Roman"/>
              </a:rPr>
              <a:t> </a:t>
            </a:r>
            <a:r>
              <a:rPr sz="1100" spc="-5" dirty="0" err="1" smtClean="0">
                <a:latin typeface="Times New Roman"/>
                <a:cs typeface="Times New Roman"/>
              </a:rPr>
              <a:t>промежутка</a:t>
            </a:r>
            <a:r>
              <a:rPr sz="1100" spc="-5" dirty="0" smtClean="0">
                <a:latin typeface="Times New Roman"/>
                <a:cs typeface="Times New Roman"/>
              </a:rPr>
              <a:t>.</a:t>
            </a:r>
            <a:endParaRPr sz="1100" dirty="0" smtClean="0">
              <a:latin typeface="Times New Roman"/>
              <a:cs typeface="Times New Roman"/>
            </a:endParaRPr>
          </a:p>
          <a:p>
            <a:pPr marL="21590" algn="ctr">
              <a:lnSpc>
                <a:spcPct val="100000"/>
              </a:lnSpc>
              <a:spcBef>
                <a:spcPts val="830"/>
              </a:spcBef>
            </a:pPr>
            <a:r>
              <a:rPr sz="1400" b="1" spc="-5" dirty="0" err="1" smtClean="0">
                <a:latin typeface="Times New Roman"/>
                <a:cs typeface="Times New Roman"/>
              </a:rPr>
              <a:t>Сравнительная</a:t>
            </a:r>
            <a:r>
              <a:rPr sz="1400" b="1" spc="-5" dirty="0" smtClean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характеристика </a:t>
            </a:r>
            <a:r>
              <a:rPr sz="1400" b="1" spc="-15" dirty="0">
                <a:latin typeface="Times New Roman"/>
                <a:cs typeface="Times New Roman"/>
              </a:rPr>
              <a:t>Кутузова</a:t>
            </a:r>
            <a:r>
              <a:rPr sz="1400" b="1" spc="-2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и</a:t>
            </a:r>
            <a:r>
              <a:rPr sz="1400" b="1" spc="15" dirty="0">
                <a:latin typeface="Times New Roman"/>
                <a:cs typeface="Times New Roman"/>
              </a:rPr>
              <a:t> </a:t>
            </a:r>
            <a:r>
              <a:rPr sz="1400" b="1" spc="-5" dirty="0" err="1" smtClean="0">
                <a:latin typeface="Times New Roman"/>
                <a:cs typeface="Times New Roman"/>
              </a:rPr>
              <a:t>Наполеона</a:t>
            </a:r>
            <a:endParaRPr sz="1400" dirty="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97345" y="2125598"/>
          <a:ext cx="6440805" cy="74395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6935"/>
                <a:gridCol w="2146935"/>
                <a:gridCol w="2146935"/>
              </a:tblGrid>
              <a:tr h="4900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Кутузов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Наполеон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8871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Характер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Поведение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0583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Миссия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Роль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истории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7159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Отношение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солдатам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Вывод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2433</Words>
  <Application>Microsoft Office PowerPoint</Application>
  <PresentationFormat>Лист A4 (210x297 мм)</PresentationFormat>
  <Paragraphs>175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Times New Roman</vt:lpstr>
      <vt:lpstr>Trebuchet MS</vt:lpstr>
      <vt:lpstr>Office Theme</vt:lpstr>
      <vt:lpstr>Тема урока:_________________________________________________________________________________________________________________________________________________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Черных</dc:creator>
  <cp:lastModifiedBy>Учетная запись Майкрософт</cp:lastModifiedBy>
  <cp:revision>39</cp:revision>
  <cp:lastPrinted>2024-02-07T12:15:11Z</cp:lastPrinted>
  <dcterms:created xsi:type="dcterms:W3CDTF">2024-02-05T17:55:00Z</dcterms:created>
  <dcterms:modified xsi:type="dcterms:W3CDTF">2024-02-07T13:21:53Z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2024-01-24T00:00:00Z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2024-02-05T00:00:00Z</vt:filetime>
  </property>
</Properties>
</file>