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48680"/>
            <a:ext cx="8305800" cy="1080120"/>
          </a:xfrm>
        </p:spPr>
        <p:txBody>
          <a:bodyPr/>
          <a:lstStyle/>
          <a:p>
            <a:r>
              <a:rPr lang="ru-RU" i="1" dirty="0">
                <a:effectLst/>
              </a:rPr>
              <a:t>Рихард Зорге</a:t>
            </a:r>
            <a:endParaRPr lang="ru-RU" dirty="0"/>
          </a:p>
        </p:txBody>
      </p:sp>
      <p:pic>
        <p:nvPicPr>
          <p:cNvPr id="1026" name="Picture 2" descr="D: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483" y="1700808"/>
            <a:ext cx="586419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0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Рихард Зорге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Рихард Зорге</dc:title>
  <dc:creator>Scool</dc:creator>
  <cp:lastModifiedBy>Scool</cp:lastModifiedBy>
  <cp:revision>1</cp:revision>
  <dcterms:created xsi:type="dcterms:W3CDTF">2020-02-26T06:38:49Z</dcterms:created>
  <dcterms:modified xsi:type="dcterms:W3CDTF">2020-02-26T06:44:49Z</dcterms:modified>
</cp:coreProperties>
</file>