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36" r:id="rId2"/>
  </p:sldMasterIdLst>
  <p:notesMasterIdLst>
    <p:notesMasterId r:id="rId15"/>
  </p:notesMasterIdLst>
  <p:sldIdLst>
    <p:sldId id="256" r:id="rId3"/>
    <p:sldId id="287" r:id="rId4"/>
    <p:sldId id="284" r:id="rId5"/>
    <p:sldId id="260" r:id="rId6"/>
    <p:sldId id="262" r:id="rId7"/>
    <p:sldId id="264" r:id="rId8"/>
    <p:sldId id="285" r:id="rId9"/>
    <p:sldId id="286" r:id="rId10"/>
    <p:sldId id="273" r:id="rId11"/>
    <p:sldId id="283" r:id="rId12"/>
    <p:sldId id="281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B6503-0DEC-4D90-AD0C-E8DC0C95787F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DD0BA-A7E4-4B22-843F-B43824824A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17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A58666D-EEEE-449E-ABDC-27267BA41F5C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A6BDB6-0423-4CB9-93A5-CDB17A496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20" y="5445224"/>
            <a:ext cx="8643998" cy="72697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Я ВЫБИРАЮ ЗДОРОВЫЙ ОБРАЗ ЖИЗНИ!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3571868" y="357166"/>
            <a:ext cx="4786346" cy="2428892"/>
          </a:xfrm>
          <a:solidFill>
            <a:srgbClr val="66FF66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О  вреде курения  языком математики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74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mypresentation.ru/documents/4f706b44dcfdb3f91dd9dd60956d837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191504" cy="6143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4509120"/>
            <a:ext cx="7344816" cy="1600200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Мы –за здоровый образ жизни!</a:t>
            </a:r>
          </a:p>
        </p:txBody>
      </p:sp>
      <p:pic>
        <p:nvPicPr>
          <p:cNvPr id="135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712" y="620688"/>
            <a:ext cx="6121152" cy="38884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87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0"/>
            <a:ext cx="9216008" cy="691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519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ердце 5"/>
          <p:cNvSpPr/>
          <p:nvPr/>
        </p:nvSpPr>
        <p:spPr>
          <a:xfrm>
            <a:off x="500034" y="571480"/>
            <a:ext cx="7358114" cy="5429288"/>
          </a:xfrm>
          <a:prstGeom prst="hear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1285852" y="1214422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5786446" y="1142984"/>
            <a:ext cx="1500198" cy="114300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1500166" y="2571744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5286380" y="2857496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>
            <a:off x="3428992" y="4071942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ердце 11"/>
          <p:cNvSpPr/>
          <p:nvPr/>
        </p:nvSpPr>
        <p:spPr>
          <a:xfrm>
            <a:off x="3500430" y="2143116"/>
            <a:ext cx="150019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s://proprikol.ru/wp-content/uploads/2020/12/kartinki-serdcze-cheloveka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827420"/>
            <a:ext cx="2071702" cy="207170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3714752"/>
            <a:ext cx="2500330" cy="22145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Arial" pitchFamily="34" charset="0"/>
                <a:cs typeface="Arial" pitchFamily="34" charset="0"/>
              </a:rPr>
              <a:t>№ 1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500042"/>
            <a:ext cx="28289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071802" y="428604"/>
            <a:ext cx="2786082" cy="2286016"/>
          </a:xfrm>
          <a:prstGeom prst="rect">
            <a:avLst/>
          </a:prstGeom>
          <a:solidFill>
            <a:schemeClr val="accent3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Arial" pitchFamily="34" charset="0"/>
                <a:cs typeface="Arial" pitchFamily="34" charset="0"/>
              </a:rPr>
              <a:t>№ 2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643314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500694" y="3643314"/>
            <a:ext cx="2786082" cy="228601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Arial" pitchFamily="34" charset="0"/>
                <a:cs typeface="Arial" pitchFamily="34" charset="0"/>
              </a:rPr>
              <a:t>№ 3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22425" y="332656"/>
            <a:ext cx="6765999" cy="581744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rgbClr val="00B050"/>
                </a:solidFill>
              </a:rPr>
              <a:t>Зашифрованные слова: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95536" y="1196752"/>
            <a:ext cx="8172400" cy="3554412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Сердце, лёгкие, кожа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4000" dirty="0" smtClean="0">
              <a:latin typeface="Bauhaus 93" pitchFamily="82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Как курение влияет на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эти части тела?</a:t>
            </a:r>
          </a:p>
        </p:txBody>
      </p:sp>
    </p:spTree>
    <p:extLst>
      <p:ext uri="{BB962C8B-B14F-4D97-AF65-F5344CB8AC3E}">
        <p14:creationId xmlns:p14="http://schemas.microsoft.com/office/powerpoint/2010/main" val="263517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00113" y="620713"/>
            <a:ext cx="7992367" cy="49688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Сердце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сужает кровеносные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сосуды, делая работу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сердца по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перекачиванию крови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более трудной</a:t>
            </a:r>
          </a:p>
        </p:txBody>
      </p:sp>
      <p:pic>
        <p:nvPicPr>
          <p:cNvPr id="8195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016" y="1773238"/>
            <a:ext cx="3672408" cy="38880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8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7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478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478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478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478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478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564" name="Rectangle 164"/>
          <p:cNvSpPr>
            <a:spLocks noGrp="1" noChangeArrowheads="1"/>
          </p:cNvSpPr>
          <p:nvPr>
            <p:ph type="title" idx="4294967295"/>
          </p:nvPr>
        </p:nvSpPr>
        <p:spPr>
          <a:xfrm>
            <a:off x="2030413" y="274638"/>
            <a:ext cx="7113587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Лёгкие</a:t>
            </a:r>
          </a:p>
        </p:txBody>
      </p:sp>
      <p:pic>
        <p:nvPicPr>
          <p:cNvPr id="1029" name="Picture 16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1341438"/>
            <a:ext cx="3096344" cy="287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26" name="Object 9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9004300" y="2489200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Формула" r:id="rId4" imgW="139639" imgH="393529" progId="Equation.3">
                  <p:embed/>
                </p:oleObj>
              </mc:Choice>
              <mc:Fallback>
                <p:oleObj name="Формула" r:id="rId4" imgW="139639" imgH="393529" progId="Equation.3">
                  <p:embed/>
                  <p:pic>
                    <p:nvPicPr>
                      <p:cNvPr id="0" name="Picture 1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4300" y="2489200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566" name="Rectangle 16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221163"/>
            <a:ext cx="8643966" cy="21717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latin typeface="Times New Roman" pitchFamily="18" charset="0"/>
              </a:rPr>
              <a:t>-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Затрудняет нормальное дыхание, что снижает твои спортивные результаты</a:t>
            </a:r>
          </a:p>
        </p:txBody>
      </p:sp>
    </p:spTree>
    <p:extLst>
      <p:ext uri="{BB962C8B-B14F-4D97-AF65-F5344CB8AC3E}">
        <p14:creationId xmlns:p14="http://schemas.microsoft.com/office/powerpoint/2010/main" val="108067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0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30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5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12875"/>
            <a:ext cx="4032250" cy="11525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Кожа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127625" y="731838"/>
            <a:ext cx="4016375" cy="4894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- </a:t>
            </a: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температура кожи падает;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раньше появляются морщины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3357563"/>
            <a:ext cx="2952327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26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58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4357694"/>
          <a:ext cx="7929620" cy="1571636"/>
        </p:xfrm>
        <a:graphic>
          <a:graphicData uri="http://schemas.openxmlformats.org/drawingml/2006/table">
            <a:tbl>
              <a:tblPr/>
              <a:tblGrid>
                <a:gridCol w="935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9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90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9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90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90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99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90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858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58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Ы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14282" y="214290"/>
            <a:ext cx="892971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 «Найди соответствие»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Укажите соответствие между функцией и её производной: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 каждому элементу  первого столбца  подберите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соответствующий элемент  из второго столбца.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 таблице под каждой цифрой, укажите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букву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её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возможного значения.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 записать буквами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" y="2000241"/>
          <a:ext cx="9143991" cy="1657379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714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2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5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81514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642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№ </a:t>
                      </a:r>
                      <a:r>
                        <a:rPr lang="ru-RU" sz="1800" dirty="0" smtClean="0"/>
                        <a:t>зада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68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ОТ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ВЕТ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675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</TotalTime>
  <Words>178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5" baseType="lpstr">
      <vt:lpstr>Arial</vt:lpstr>
      <vt:lpstr>Bauhaus 93</vt:lpstr>
      <vt:lpstr>Bookman Old Style</vt:lpstr>
      <vt:lpstr>Calibri</vt:lpstr>
      <vt:lpstr>Cambria</vt:lpstr>
      <vt:lpstr>Gill Sans MT</vt:lpstr>
      <vt:lpstr>Impact</vt:lpstr>
      <vt:lpstr>Times New Roman</vt:lpstr>
      <vt:lpstr>Wingdings</vt:lpstr>
      <vt:lpstr>Wingdings 3</vt:lpstr>
      <vt:lpstr>NewsPrint</vt:lpstr>
      <vt:lpstr>Начальная</vt:lpstr>
      <vt:lpstr>Формула</vt:lpstr>
      <vt:lpstr>Я ВЫБИРАЮ ЗДОРОВЫЙ ОБРАЗ ЖИЗНИ!</vt:lpstr>
      <vt:lpstr>Презентация PowerPoint</vt:lpstr>
      <vt:lpstr>Презентация PowerPoint</vt:lpstr>
      <vt:lpstr>Зашифрованные слова:</vt:lpstr>
      <vt:lpstr>Презентация PowerPoint</vt:lpstr>
      <vt:lpstr>Лёгкие</vt:lpstr>
      <vt:lpstr>Кожа</vt:lpstr>
      <vt:lpstr>Презентация PowerPoint</vt:lpstr>
      <vt:lpstr>Презентация PowerPoint</vt:lpstr>
      <vt:lpstr>Презентация PowerPoint</vt:lpstr>
      <vt:lpstr>Мы –за здоровый образ жизни!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галина</cp:lastModifiedBy>
  <cp:revision>73</cp:revision>
  <dcterms:created xsi:type="dcterms:W3CDTF">2014-11-29T10:46:35Z</dcterms:created>
  <dcterms:modified xsi:type="dcterms:W3CDTF">2024-11-12T16:17:12Z</dcterms:modified>
</cp:coreProperties>
</file>