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58" r:id="rId3"/>
    <p:sldId id="259" r:id="rId4"/>
    <p:sldId id="264" r:id="rId5"/>
    <p:sldId id="265" r:id="rId6"/>
    <p:sldId id="270" r:id="rId7"/>
    <p:sldId id="295" r:id="rId8"/>
    <p:sldId id="281" r:id="rId9"/>
    <p:sldId id="285" r:id="rId10"/>
    <p:sldId id="286" r:id="rId11"/>
    <p:sldId id="298" r:id="rId12"/>
    <p:sldId id="288" r:id="rId13"/>
    <p:sldId id="290" r:id="rId14"/>
    <p:sldId id="29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\Рабочий стол\шаблоны през\ан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836712"/>
            <a:ext cx="69127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Century Schoolbook" pitchFamily="18" charset="0"/>
              </a:rPr>
              <a:t>Сны и мечты мальчиков школы- интерната </a:t>
            </a:r>
            <a:endParaRPr lang="ru-RU" sz="6000" b="1" i="1" dirty="0">
              <a:solidFill>
                <a:srgbClr val="FF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Рабочий стол\занятия мальчиков\5_520753f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25" y="188640"/>
            <a:ext cx="8882205" cy="6480720"/>
          </a:xfrm>
          <a:prstGeom prst="rect">
            <a:avLst/>
          </a:prstGeom>
          <a:noFill/>
        </p:spPr>
      </p:pic>
      <p:pic>
        <p:nvPicPr>
          <p:cNvPr id="3" name="Рисунок 2" descr="C:\Documents and Settings\User\Рабочий стол\Чернышевы Никитины\никитин.jpg"/>
          <p:cNvPicPr/>
          <p:nvPr/>
        </p:nvPicPr>
        <p:blipFill>
          <a:blip r:embed="rId3" cstate="print"/>
          <a:srcRect l="73980" t="39134" r="15060" b="43198"/>
          <a:stretch>
            <a:fillRect/>
          </a:stretch>
        </p:blipFill>
        <p:spPr bwMode="auto">
          <a:xfrm>
            <a:off x="4211960" y="1556792"/>
            <a:ext cx="792088" cy="1008112"/>
          </a:xfrm>
          <a:prstGeom prst="ellipse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\Рабочий стол\занятия мальчиков\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856984" cy="5904656"/>
          </a:xfrm>
          <a:prstGeom prst="rect">
            <a:avLst/>
          </a:prstGeom>
          <a:noFill/>
        </p:spPr>
      </p:pic>
      <p:pic>
        <p:nvPicPr>
          <p:cNvPr id="3" name="Рисунок 2" descr="G:\День защитника Отечества\заготовки для праздника\фото солдат школы\Останин Дмитр Борис.jpg"/>
          <p:cNvPicPr/>
          <p:nvPr/>
        </p:nvPicPr>
        <p:blipFill>
          <a:blip r:embed="rId3" cstate="print"/>
          <a:srcRect l="25482" t="12746" r="31515" b="54968"/>
          <a:stretch>
            <a:fillRect/>
          </a:stretch>
        </p:blipFill>
        <p:spPr bwMode="auto">
          <a:xfrm>
            <a:off x="4780356" y="1611403"/>
            <a:ext cx="945874" cy="1093039"/>
          </a:xfrm>
          <a:prstGeom prst="ellipse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Рабочий стол\занятия мальчиков\4ab0f541d1853cf45ea9ad4c771191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476375" cy="1476375"/>
          </a:xfrm>
          <a:prstGeom prst="rect">
            <a:avLst/>
          </a:prstGeom>
          <a:noFill/>
        </p:spPr>
      </p:pic>
      <p:pic>
        <p:nvPicPr>
          <p:cNvPr id="8195" name="Picture 3" descr="C:\Documents and Settings\User\Рабочий стол\занятия мальчиков\Связь_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996952"/>
            <a:ext cx="2893492" cy="3646786"/>
          </a:xfrm>
          <a:prstGeom prst="rect">
            <a:avLst/>
          </a:prstGeom>
          <a:noFill/>
        </p:spPr>
      </p:pic>
      <p:pic>
        <p:nvPicPr>
          <p:cNvPr id="8196" name="Picture 4" descr="C:\Documents and Settings\User\Рабочий стол\занятия мальчиков\b1c5e1bdb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980728"/>
            <a:ext cx="4035091" cy="5061942"/>
          </a:xfrm>
          <a:prstGeom prst="rect">
            <a:avLst/>
          </a:prstGeom>
          <a:noFill/>
        </p:spPr>
      </p:pic>
      <p:pic>
        <p:nvPicPr>
          <p:cNvPr id="4" name="Рисунок 3" descr="G:\День защитника Отечества\заготовки для праздника\фото солдат школы\Комаров Ол Ген Дальн Вост связист.jpg"/>
          <p:cNvPicPr/>
          <p:nvPr/>
        </p:nvPicPr>
        <p:blipFill>
          <a:blip r:embed="rId5" cstate="print">
            <a:lum/>
          </a:blip>
          <a:srcRect l="27908" t="25563" r="46974" b="57686"/>
          <a:stretch>
            <a:fillRect/>
          </a:stretch>
        </p:blipFill>
        <p:spPr bwMode="auto">
          <a:xfrm rot="21146159">
            <a:off x="3532028" y="2816022"/>
            <a:ext cx="576064" cy="648072"/>
          </a:xfrm>
          <a:prstGeom prst="ellipse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Documents and Settings\User\Рабочий стол\занятия мальчиков\Perfect 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4866"/>
            <a:ext cx="6552728" cy="3801958"/>
          </a:xfrm>
          <a:prstGeom prst="rect">
            <a:avLst/>
          </a:prstGeom>
          <a:noFill/>
        </p:spPr>
      </p:pic>
      <p:pic>
        <p:nvPicPr>
          <p:cNvPr id="10247" name="Picture 7" descr="G:\День защитника Отечества\заготовки для праздника\методич материалы по Дню защитника\фото солдат школы\Урвачев\img216.jpg"/>
          <p:cNvPicPr>
            <a:picLocks noChangeAspect="1" noChangeArrowheads="1"/>
          </p:cNvPicPr>
          <p:nvPr/>
        </p:nvPicPr>
        <p:blipFill>
          <a:blip r:embed="rId3" cstate="print"/>
          <a:srcRect l="42956" t="69034" r="42983" b="7151"/>
          <a:stretch>
            <a:fillRect/>
          </a:stretch>
        </p:blipFill>
        <p:spPr bwMode="auto">
          <a:xfrm rot="8564253">
            <a:off x="1703950" y="568050"/>
            <a:ext cx="1648016" cy="2060025"/>
          </a:xfrm>
          <a:prstGeom prst="ellipse">
            <a:avLst/>
          </a:prstGeom>
          <a:noFill/>
        </p:spPr>
      </p:pic>
      <p:pic>
        <p:nvPicPr>
          <p:cNvPr id="10248" name="Picture 8" descr="C:\Documents and Settings\User\Рабочий стол\занятия мальчиков\this-is-why-she-is-popular-on-facebo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60501">
            <a:off x="225334" y="4158388"/>
            <a:ext cx="2124671" cy="2124671"/>
          </a:xfrm>
          <a:prstGeom prst="hear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10249" name="Picture 9" descr="G:\День защитника Отечества\заготовки для праздника\методич материалы по Дню защитника\фото солдат школы\Урвачев\img2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964073">
            <a:off x="1461155" y="4265366"/>
            <a:ext cx="3046096" cy="1814190"/>
          </a:xfrm>
          <a:prstGeom prst="hear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10250" name="Picture 10" descr="C:\Documents and Settings\User\Рабочий стол\занятия мальчиков\med_gallery_60_865_18889.jpg"/>
          <p:cNvPicPr>
            <a:picLocks noChangeAspect="1" noChangeArrowheads="1"/>
          </p:cNvPicPr>
          <p:nvPr/>
        </p:nvPicPr>
        <p:blipFill>
          <a:blip r:embed="rId6" cstate="print"/>
          <a:srcRect l="26375" r="24013"/>
          <a:stretch>
            <a:fillRect/>
          </a:stretch>
        </p:blipFill>
        <p:spPr bwMode="auto">
          <a:xfrm>
            <a:off x="3923928" y="3573016"/>
            <a:ext cx="2160240" cy="2900894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251" name="Picture 11" descr="C:\Documents and Settings\User\Рабочий стол\занятия мальчиков\1321019548_podvodnye_monstr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1142" y="4797152"/>
            <a:ext cx="2680712" cy="1554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шаблоны през\поздр.jpg"/>
          <p:cNvPicPr>
            <a:picLocks noChangeAspect="1" noChangeArrowheads="1"/>
          </p:cNvPicPr>
          <p:nvPr/>
        </p:nvPicPr>
        <p:blipFill>
          <a:blip r:embed="rId2" cstate="print"/>
          <a:srcRect b="602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День защитника Отечества\заготовки для праздника\о чем мечтают мальчики\005_0.jpg"/>
          <p:cNvPicPr/>
          <p:nvPr/>
        </p:nvPicPr>
        <p:blipFill>
          <a:blip r:embed="rId2" cstate="print"/>
          <a:srcRect l="5689" r="19636" b="41254"/>
          <a:stretch>
            <a:fillRect/>
          </a:stretch>
        </p:blipFill>
        <p:spPr bwMode="auto">
          <a:xfrm>
            <a:off x="428596" y="0"/>
            <a:ext cx="8715404" cy="650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E:\День защитника Отечества\заготовки для праздника\методич материалы по Дню защитника\все СДЕЛАНО!!!\фото мальчиков школы\IMG_7517.jpg"/>
          <p:cNvPicPr>
            <a:picLocks noChangeAspect="1" noChangeArrowheads="1"/>
          </p:cNvPicPr>
          <p:nvPr/>
        </p:nvPicPr>
        <p:blipFill>
          <a:blip r:embed="rId3" cstate="print"/>
          <a:srcRect l="40299" r="45428" b="71468"/>
          <a:stretch>
            <a:fillRect/>
          </a:stretch>
        </p:blipFill>
        <p:spPr bwMode="auto">
          <a:xfrm rot="706747">
            <a:off x="4351505" y="94110"/>
            <a:ext cx="1071570" cy="1449771"/>
          </a:xfrm>
          <a:prstGeom prst="ellipse">
            <a:avLst/>
          </a:prstGeom>
          <a:noFill/>
        </p:spPr>
      </p:pic>
      <p:pic>
        <p:nvPicPr>
          <p:cNvPr id="1026" name="Picture 2" descr="E:\День защитника Отечества\заготовки для праздника\методич материалы по Дню защитника\все СДЕЛАНО!!!\фото мальчиков школы\IMG_7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58874" y="-11715856"/>
            <a:ext cx="10294894" cy="6967411"/>
          </a:xfrm>
          <a:prstGeom prst="rect">
            <a:avLst/>
          </a:prstGeom>
          <a:noFill/>
        </p:spPr>
      </p:pic>
      <p:pic>
        <p:nvPicPr>
          <p:cNvPr id="1027" name="Picture 3" descr="E:\День защитника Отечества\заготовки для праздника\методич материалы по Дню защитника\все СДЕЛАНО!!!\фото мальчиков школы\IMG_7517.jpg"/>
          <p:cNvPicPr>
            <a:picLocks noChangeAspect="1" noChangeArrowheads="1"/>
          </p:cNvPicPr>
          <p:nvPr/>
        </p:nvPicPr>
        <p:blipFill>
          <a:blip r:embed="rId5" cstate="print"/>
          <a:srcRect l="77568" t="40105" r="6491" b="30612"/>
          <a:stretch>
            <a:fillRect/>
          </a:stretch>
        </p:blipFill>
        <p:spPr bwMode="auto">
          <a:xfrm>
            <a:off x="7500958" y="714356"/>
            <a:ext cx="1040536" cy="1293624"/>
          </a:xfrm>
          <a:prstGeom prst="ellipse">
            <a:avLst/>
          </a:prstGeom>
          <a:noFill/>
        </p:spPr>
      </p:pic>
      <p:pic>
        <p:nvPicPr>
          <p:cNvPr id="1028" name="Picture 4" descr="E:\День защитника Отечества\заготовки для праздника\методич материалы по Дню защитника\все СДЕЛАНО!!!\фото мальчиков школы\IMG_7517.jpg"/>
          <p:cNvPicPr>
            <a:picLocks noChangeAspect="1" noChangeArrowheads="1"/>
          </p:cNvPicPr>
          <p:nvPr/>
        </p:nvPicPr>
        <p:blipFill>
          <a:blip r:embed="rId6" cstate="print"/>
          <a:srcRect l="13787" t="4456" r="71565" b="69444"/>
          <a:stretch>
            <a:fillRect/>
          </a:stretch>
        </p:blipFill>
        <p:spPr bwMode="auto">
          <a:xfrm rot="463314">
            <a:off x="1723661" y="350785"/>
            <a:ext cx="1054146" cy="127117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День защитника Отечества\заготовки для праздника\о чем мечтают мальчики\0b0fa713711134efe07c366c5f6cb33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79295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15420" t="10366" r="63190" b="71123"/>
          <a:stretch>
            <a:fillRect/>
          </a:stretch>
        </p:blipFill>
        <p:spPr bwMode="auto">
          <a:xfrm>
            <a:off x="3500430" y="1285860"/>
            <a:ext cx="2414605" cy="278608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День защитника Отечества\заготовки для праздника\о чем мечтают мальчики\ae4cdd67e5304356bb0784feb1145ec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59470" t="4574" r="29811" b="68745"/>
          <a:stretch>
            <a:fillRect/>
          </a:stretch>
        </p:blipFill>
        <p:spPr bwMode="auto">
          <a:xfrm rot="19041127">
            <a:off x="467478" y="209972"/>
            <a:ext cx="1366857" cy="19136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9154" t="35257" r="83599" b="47114"/>
          <a:stretch>
            <a:fillRect/>
          </a:stretch>
        </p:blipFill>
        <p:spPr bwMode="auto">
          <a:xfrm rot="1602473">
            <a:off x="7646869" y="-140099"/>
            <a:ext cx="1131752" cy="154871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848"/>
          <a:stretch>
            <a:fillRect/>
          </a:stretch>
        </p:blipFill>
        <p:spPr bwMode="auto">
          <a:xfrm>
            <a:off x="0" y="428604"/>
            <a:ext cx="9056591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E:\декада истории ноябрь- декабрь 2015 г\фото с мероприятий\13.11.2015г\IMG_7196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78046" t="26872" r="8474" b="53193"/>
          <a:stretch>
            <a:fillRect/>
          </a:stretch>
        </p:blipFill>
        <p:spPr bwMode="auto">
          <a:xfrm rot="331953">
            <a:off x="3370575" y="2069490"/>
            <a:ext cx="1651382" cy="1831823"/>
          </a:xfrm>
          <a:prstGeom prst="ellipse">
            <a:avLst/>
          </a:prstGeom>
          <a:noFill/>
        </p:spPr>
      </p:pic>
      <p:pic>
        <p:nvPicPr>
          <p:cNvPr id="5" name="Рисунок 4" descr="C:\Documents and Settings\User\Рабочий стол\2015- 2016 уч.г\К Дню народн единства\фото восп часа к дню нар единства\IMG_7244.jpg"/>
          <p:cNvPicPr/>
          <p:nvPr/>
        </p:nvPicPr>
        <p:blipFill>
          <a:blip r:embed="rId4" cstate="print"/>
          <a:srcRect l="63830" t="11804" r="28053" b="74338"/>
          <a:stretch>
            <a:fillRect/>
          </a:stretch>
        </p:blipFill>
        <p:spPr bwMode="auto">
          <a:xfrm rot="183112">
            <a:off x="1499599" y="341533"/>
            <a:ext cx="1714512" cy="21431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9105929" cy="607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77242" t="33894" r="16111" b="56467"/>
          <a:stretch>
            <a:fillRect/>
          </a:stretch>
        </p:blipFill>
        <p:spPr bwMode="auto">
          <a:xfrm>
            <a:off x="3857620" y="1571612"/>
            <a:ext cx="1128721" cy="12144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 l="68493" t="30747" r="24614" b="59790"/>
          <a:stretch>
            <a:fillRect/>
          </a:stretch>
        </p:blipFill>
        <p:spPr bwMode="auto">
          <a:xfrm>
            <a:off x="5429256" y="1142984"/>
            <a:ext cx="1357322" cy="139750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 l="9899" t="39740" r="83051" b="49921"/>
          <a:stretch>
            <a:fillRect/>
          </a:stretch>
        </p:blipFill>
        <p:spPr bwMode="auto">
          <a:xfrm>
            <a:off x="2428860" y="1928802"/>
            <a:ext cx="1000132" cy="110014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 l="38344" t="40702" r="54763" b="49451"/>
          <a:stretch>
            <a:fillRect/>
          </a:stretch>
        </p:blipFill>
        <p:spPr bwMode="auto">
          <a:xfrm>
            <a:off x="7367607" y="1785926"/>
            <a:ext cx="933457" cy="10001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/>
          <a:srcRect l="34026" t="33317" r="59943" b="56344"/>
          <a:stretch>
            <a:fillRect/>
          </a:stretch>
        </p:blipFill>
        <p:spPr bwMode="auto">
          <a:xfrm rot="20605986">
            <a:off x="1714480" y="2071678"/>
            <a:ext cx="777880" cy="10001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шаблоны през\ан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7848872" cy="169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4802" r="3838"/>
          <a:stretch>
            <a:fillRect/>
          </a:stretch>
        </p:blipFill>
        <p:spPr bwMode="auto">
          <a:xfrm>
            <a:off x="467544" y="2924944"/>
            <a:ext cx="8102704" cy="360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227" cy="6880631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513" y="260648"/>
            <a:ext cx="34563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aramond" pitchFamily="18" charset="0"/>
              </a:rPr>
              <a:t>Сны мужчин- сотрудников школы- интерната</a:t>
            </a:r>
            <a:endParaRPr lang="ru-RU" sz="3200" b="1" i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4" name="Picture 3" descr="C:\Documents and Settings\User\Рабочий стол\занятия мальчиков\josephine_stairway_of_dreams_43043-1920x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8640"/>
            <a:ext cx="4606480" cy="2879050"/>
          </a:xfrm>
          <a:prstGeom prst="rect">
            <a:avLst/>
          </a:prstGeom>
          <a:noFill/>
        </p:spPr>
      </p:pic>
      <p:pic>
        <p:nvPicPr>
          <p:cNvPr id="2050" name="Picture 2" descr="C:\Documents and Settings\User\Рабочий стол\занятия мальчиков\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356992"/>
            <a:ext cx="3992960" cy="2994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занятия мальчиков\2ccd8e9bb5cd97579282d23016668db8_i-1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705" y="476672"/>
            <a:ext cx="8470759" cy="5823647"/>
          </a:xfrm>
          <a:prstGeom prst="rect">
            <a:avLst/>
          </a:prstGeom>
          <a:noFill/>
        </p:spPr>
      </p:pic>
      <p:pic>
        <p:nvPicPr>
          <p:cNvPr id="3075" name="Picture 3" descr="G:\День защитника Отечества\заготовки для праздника\методич материалы по Дню защитника\фото солдат школы\Кабанов Серг Иван Тихоокеанск флот.jpg"/>
          <p:cNvPicPr>
            <a:picLocks noChangeAspect="1" noChangeArrowheads="1"/>
          </p:cNvPicPr>
          <p:nvPr/>
        </p:nvPicPr>
        <p:blipFill>
          <a:blip r:embed="rId3" cstate="print"/>
          <a:srcRect l="45209" t="42503" r="36533" b="41955"/>
          <a:stretch>
            <a:fillRect/>
          </a:stretch>
        </p:blipFill>
        <p:spPr bwMode="auto">
          <a:xfrm rot="152423">
            <a:off x="6527009" y="633917"/>
            <a:ext cx="612345" cy="695013"/>
          </a:xfrm>
          <a:prstGeom prst="ellipse">
            <a:avLst/>
          </a:prstGeom>
          <a:noFill/>
        </p:spPr>
      </p:pic>
      <p:pic>
        <p:nvPicPr>
          <p:cNvPr id="4" name="Рисунок 3" descr="G:\День защитника Отечества\заготовки для праздника\фото солдат школы\Поспелов Ал Влад Балт флот.jpg"/>
          <p:cNvPicPr/>
          <p:nvPr/>
        </p:nvPicPr>
        <p:blipFill>
          <a:blip r:embed="rId4" cstate="print">
            <a:lum bright="10000"/>
          </a:blip>
          <a:srcRect l="42345" t="11644" r="37566" b="58851"/>
          <a:stretch>
            <a:fillRect/>
          </a:stretch>
        </p:blipFill>
        <p:spPr bwMode="auto">
          <a:xfrm>
            <a:off x="4211960" y="1124744"/>
            <a:ext cx="576064" cy="648072"/>
          </a:xfrm>
          <a:prstGeom prst="ellipse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259</TotalTime>
  <Words>11</Words>
  <Application>Microsoft Office PowerPoint</Application>
  <PresentationFormat>Экран (4:3)</PresentationFormat>
  <Paragraphs>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Century Schoolbook</vt:lpstr>
      <vt:lpstr>Franklin Gothic Book</vt:lpstr>
      <vt:lpstr>Franklin Gothic Medium</vt:lpstr>
      <vt:lpstr>Garamond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SVETLANA</cp:lastModifiedBy>
  <cp:revision>39</cp:revision>
  <dcterms:modified xsi:type="dcterms:W3CDTF">2022-10-08T17:36:49Z</dcterms:modified>
</cp:coreProperties>
</file>