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8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76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5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29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78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4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95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5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78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94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2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E3CBE-22AC-4033-9667-C8112DBD9EEE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6F19-B873-48AB-B4DD-0A1344C7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29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782658"/>
              </p:ext>
            </p:extLst>
          </p:nvPr>
        </p:nvGraphicFramePr>
        <p:xfrm>
          <a:off x="0" y="0"/>
          <a:ext cx="12192000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5760"/>
                <a:gridCol w="4343400"/>
                <a:gridCol w="3672840"/>
              </a:tblGrid>
              <a:tr h="6705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546264" y="60212"/>
            <a:ext cx="1664352" cy="16826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810" y="133371"/>
            <a:ext cx="1615580" cy="16094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0521" y="0"/>
            <a:ext cx="1325880" cy="204966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236" y="4218832"/>
            <a:ext cx="1523517" cy="1846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520" y="2049669"/>
            <a:ext cx="1011231" cy="21031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911" y="26614"/>
            <a:ext cx="1396672" cy="18622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461" y="2516493"/>
            <a:ext cx="3031645" cy="17023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573" y="4861560"/>
            <a:ext cx="1778338" cy="178308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634" y="26614"/>
            <a:ext cx="1311043" cy="2340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751" y="4877659"/>
            <a:ext cx="1325235" cy="176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5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UralSOFT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Галюсик</dc:creator>
  <cp:lastModifiedBy>Галюсик</cp:lastModifiedBy>
  <cp:revision>4</cp:revision>
  <dcterms:created xsi:type="dcterms:W3CDTF">2018-11-14T09:48:15Z</dcterms:created>
  <dcterms:modified xsi:type="dcterms:W3CDTF">2018-11-14T10:10:43Z</dcterms:modified>
</cp:coreProperties>
</file>