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Joulu Suomessa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0574" y="5740313"/>
            <a:ext cx="8144134" cy="1117687"/>
          </a:xfrm>
        </p:spPr>
        <p:txBody>
          <a:bodyPr/>
          <a:lstStyle/>
          <a:p>
            <a:r>
              <a:rPr lang="ru-RU" dirty="0" smtClean="0"/>
              <a:t>Презентация </a:t>
            </a:r>
            <a:r>
              <a:rPr lang="ru-RU" dirty="0" err="1" smtClean="0"/>
              <a:t>Мухачевой</a:t>
            </a:r>
            <a:r>
              <a:rPr lang="ru-RU" dirty="0" smtClean="0"/>
              <a:t> И.М.</a:t>
            </a:r>
          </a:p>
          <a:p>
            <a:r>
              <a:rPr lang="ru-RU" dirty="0" smtClean="0"/>
              <a:t>18.12.2024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21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Lahja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898" y="2336800"/>
            <a:ext cx="5758180" cy="3598863"/>
          </a:xfrm>
        </p:spPr>
      </p:pic>
    </p:spTree>
    <p:extLst>
      <p:ext uri="{BB962C8B-B14F-4D97-AF65-F5344CB8AC3E}">
        <p14:creationId xmlns:p14="http://schemas.microsoft.com/office/powerpoint/2010/main" val="127069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Tapaninpäivä (</a:t>
            </a:r>
            <a:r>
              <a:rPr lang="ru-RU" dirty="0" smtClean="0"/>
              <a:t>день </a:t>
            </a:r>
            <a:r>
              <a:rPr lang="ru-RU" dirty="0"/>
              <a:t>святого </a:t>
            </a:r>
            <a:r>
              <a:rPr lang="ru-RU" dirty="0" smtClean="0"/>
              <a:t>Стефана</a:t>
            </a:r>
            <a:r>
              <a:rPr lang="fi-FI" dirty="0" smtClean="0"/>
              <a:t>), 26.joulukuuta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86300" y="2558802"/>
            <a:ext cx="5608638" cy="315485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620848" y="2114343"/>
            <a:ext cx="3790078" cy="3599317"/>
          </a:xfrm>
        </p:spPr>
        <p:txBody>
          <a:bodyPr>
            <a:normAutofit/>
          </a:bodyPr>
          <a:lstStyle/>
          <a:p>
            <a:r>
              <a:rPr lang="fi-FI" sz="4000" dirty="0" smtClean="0"/>
              <a:t>Vieras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898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Jouluruoka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2631" y="2336800"/>
            <a:ext cx="3175975" cy="359886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fi-FI" sz="4000" dirty="0" smtClean="0"/>
              <a:t>Pipari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5371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Joulu on 25. joulukuuta yöllä.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763" y="2336800"/>
            <a:ext cx="4908449" cy="3598863"/>
          </a:xfrm>
        </p:spPr>
      </p:pic>
    </p:spTree>
    <p:extLst>
      <p:ext uri="{BB962C8B-B14F-4D97-AF65-F5344CB8AC3E}">
        <p14:creationId xmlns:p14="http://schemas.microsoft.com/office/powerpoint/2010/main" val="77795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Jouluaatto</a:t>
            </a:r>
            <a:r>
              <a:rPr lang="ru-RU" dirty="0"/>
              <a:t> </a:t>
            </a:r>
            <a:r>
              <a:rPr lang="ru-RU" dirty="0" smtClean="0"/>
              <a:t>(Сочельник)</a:t>
            </a:r>
            <a:r>
              <a:rPr lang="fi-FI" dirty="0" smtClean="0"/>
              <a:t>, 24.joulukuuta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3559" y="2336800"/>
            <a:ext cx="5408858" cy="359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5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Tonttu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524" y="2336800"/>
            <a:ext cx="2428928" cy="3598863"/>
          </a:xfrm>
        </p:spPr>
      </p:pic>
    </p:spTree>
    <p:extLst>
      <p:ext uri="{BB962C8B-B14F-4D97-AF65-F5344CB8AC3E}">
        <p14:creationId xmlns:p14="http://schemas.microsoft.com/office/powerpoint/2010/main" val="221355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0320" y="802137"/>
            <a:ext cx="9613861" cy="1080938"/>
          </a:xfrm>
        </p:spPr>
        <p:txBody>
          <a:bodyPr/>
          <a:lstStyle/>
          <a:p>
            <a:r>
              <a:rPr lang="fi-FI" dirty="0" smtClean="0"/>
              <a:t>Joulukuusi</a:t>
            </a:r>
            <a:endParaRPr lang="fi-FI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491" y="2998652"/>
            <a:ext cx="5397520" cy="3598863"/>
          </a:xfrm>
        </p:spPr>
      </p:pic>
    </p:spTree>
    <p:extLst>
      <p:ext uri="{BB962C8B-B14F-4D97-AF65-F5344CB8AC3E}">
        <p14:creationId xmlns:p14="http://schemas.microsoft.com/office/powerpoint/2010/main" val="220050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Joulukoristelu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Joulutähti</a:t>
            </a:r>
            <a:endParaRPr lang="en-US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68" y="3030538"/>
            <a:ext cx="4358751" cy="2905125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i-FI" dirty="0" smtClean="0"/>
              <a:t>Joulupallo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776" y="3030538"/>
            <a:ext cx="2457735" cy="2905125"/>
          </a:xfrm>
        </p:spPr>
      </p:pic>
    </p:spTree>
    <p:extLst>
      <p:ext uri="{BB962C8B-B14F-4D97-AF65-F5344CB8AC3E}">
        <p14:creationId xmlns:p14="http://schemas.microsoft.com/office/powerpoint/2010/main" val="61778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Joulukortti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393" y="2336800"/>
            <a:ext cx="5153189" cy="3598863"/>
          </a:xfrm>
        </p:spPr>
      </p:pic>
    </p:spTree>
    <p:extLst>
      <p:ext uri="{BB962C8B-B14F-4D97-AF65-F5344CB8AC3E}">
        <p14:creationId xmlns:p14="http://schemas.microsoft.com/office/powerpoint/2010/main" val="223788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Joulupukki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389" y="2084210"/>
            <a:ext cx="5913724" cy="3938540"/>
          </a:xfrm>
        </p:spPr>
      </p:pic>
    </p:spTree>
    <p:extLst>
      <p:ext uri="{BB962C8B-B14F-4D97-AF65-F5344CB8AC3E}">
        <p14:creationId xmlns:p14="http://schemas.microsoft.com/office/powerpoint/2010/main" val="290951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Poro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557" y="2336800"/>
            <a:ext cx="2098861" cy="3598863"/>
          </a:xfrm>
        </p:spPr>
      </p:pic>
    </p:spTree>
    <p:extLst>
      <p:ext uri="{BB962C8B-B14F-4D97-AF65-F5344CB8AC3E}">
        <p14:creationId xmlns:p14="http://schemas.microsoft.com/office/powerpoint/2010/main" val="141686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36</TotalTime>
  <Words>39</Words>
  <Application>Microsoft Office PowerPoint</Application>
  <PresentationFormat>Широкоэкранный</PresentationFormat>
  <Paragraphs>18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Trebuchet MS</vt:lpstr>
      <vt:lpstr>Берлин</vt:lpstr>
      <vt:lpstr>Joulu Suomessa </vt:lpstr>
      <vt:lpstr>Joulu on 25. joulukuuta yöllä.</vt:lpstr>
      <vt:lpstr>Jouluaatto (Сочельник), 24.joulukuuta</vt:lpstr>
      <vt:lpstr>Tonttu</vt:lpstr>
      <vt:lpstr>Joulukuusi</vt:lpstr>
      <vt:lpstr>Joulukoristelu</vt:lpstr>
      <vt:lpstr>Joulukortti</vt:lpstr>
      <vt:lpstr>Joulupukki</vt:lpstr>
      <vt:lpstr>Poro</vt:lpstr>
      <vt:lpstr>Lahja</vt:lpstr>
      <vt:lpstr>Tapaninpäivä (день святого Стефана), 26.joulukuuta</vt:lpstr>
      <vt:lpstr>Jouluruoka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Joulu Suomessa</dc:title>
  <dc:creator>Учетная запись Майкрософт</dc:creator>
  <cp:lastModifiedBy>Учетная запись Майкрософт</cp:lastModifiedBy>
  <cp:revision>5</cp:revision>
  <dcterms:created xsi:type="dcterms:W3CDTF">2024-12-17T19:45:34Z</dcterms:created>
  <dcterms:modified xsi:type="dcterms:W3CDTF">2024-12-18T20:51:04Z</dcterms:modified>
</cp:coreProperties>
</file>