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9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229600" cy="746572"/>
          </a:xfrm>
        </p:spPr>
        <p:txBody>
          <a:bodyPr/>
          <a:lstStyle/>
          <a:p>
            <a:r>
              <a:rPr lang="ru-RU" sz="3600" dirty="0"/>
              <a:t>Водителю велосипеда разрешается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000108"/>
            <a:ext cx="8713788" cy="5597542"/>
          </a:xfrm>
        </p:spPr>
        <p:txBody>
          <a:bodyPr>
            <a:normAutofit/>
          </a:bodyPr>
          <a:lstStyle/>
          <a:p>
            <a:r>
              <a:rPr lang="ru-RU" sz="2400" dirty="0"/>
              <a:t>Водить велосипед </a:t>
            </a:r>
            <a:r>
              <a:rPr lang="ru-RU" sz="2400" b="1" dirty="0"/>
              <a:t>только на закрытых площадках: </a:t>
            </a:r>
            <a:r>
              <a:rPr lang="ru-RU" sz="2400" dirty="0"/>
              <a:t>во дворах, раках, стадионах.</a:t>
            </a:r>
          </a:p>
          <a:p>
            <a:r>
              <a:rPr lang="ru-RU" sz="2400" dirty="0"/>
              <a:t>По тротуарам только малышам на детских велосипедах.</a:t>
            </a:r>
          </a:p>
          <a:p>
            <a:r>
              <a:rPr lang="ru-RU" sz="2400" dirty="0"/>
              <a:t>Ежедневно проверять техническое состояние велосипеда.</a:t>
            </a:r>
          </a:p>
          <a:p>
            <a:r>
              <a:rPr lang="ru-RU" sz="2400" dirty="0"/>
              <a:t>Ездить только по тем дорогам, где есть специальный знак в синем круге «Велосипедная дорожка» -относится к группе разрешающих знаков.</a:t>
            </a:r>
          </a:p>
          <a:p>
            <a:r>
              <a:rPr lang="ru-RU" sz="2400" dirty="0"/>
              <a:t>Двигаясь по дороге, велосипедист должен внимательно следить за всеми сигналами подаваемыми водителями других транспортных средств. Сам велосипедист сигнализирует руками. Перед торможением поднять руку вверх.</a:t>
            </a:r>
          </a:p>
          <a:p>
            <a:r>
              <a:rPr lang="ru-RU" sz="2400" dirty="0"/>
              <a:t>Если надо пересечь дорогу, сойдите с велосипеда, держа его за руль, пройдите по пешеходному переходу.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Водителю велосипеда запрещается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idx="1"/>
          </p:nvPr>
        </p:nvSpPr>
        <p:spPr>
          <a:xfrm>
            <a:off x="179388" y="1357298"/>
            <a:ext cx="8775700" cy="4775215"/>
          </a:xfrm>
          <a:noFill/>
          <a:ln/>
        </p:spPr>
        <p:txBody>
          <a:bodyPr>
            <a:noAutofit/>
          </a:bodyPr>
          <a:lstStyle/>
          <a:p>
            <a:pPr algn="just"/>
            <a:r>
              <a:rPr lang="ru-RU" sz="2400" dirty="0"/>
              <a:t>До 14 –летнего возраста нельзя ездить на велосипеде по дорогам и улицам.</a:t>
            </a:r>
          </a:p>
          <a:p>
            <a:pPr algn="just"/>
            <a:r>
              <a:rPr lang="ru-RU" sz="2400" dirty="0"/>
              <a:t>Устраивать гонки на дороге, игру «вперегонки».</a:t>
            </a:r>
          </a:p>
          <a:p>
            <a:pPr algn="just"/>
            <a:r>
              <a:rPr lang="ru-RU" sz="2400" dirty="0"/>
              <a:t>Эксплуатация велосипеда, если имеются технические неисправности.</a:t>
            </a:r>
          </a:p>
          <a:p>
            <a:pPr algn="just"/>
            <a:r>
              <a:rPr lang="ru-RU" sz="2400" dirty="0"/>
              <a:t>Буксировка велосипедов или мопедов.</a:t>
            </a:r>
          </a:p>
          <a:p>
            <a:pPr algn="just"/>
            <a:r>
              <a:rPr lang="ru-RU" sz="2400" dirty="0"/>
              <a:t>В любых местах  на улицах и дорогах водитель велосипеда обязан пропускать пешеходов.</a:t>
            </a:r>
          </a:p>
          <a:p>
            <a:pPr algn="just"/>
            <a:r>
              <a:rPr lang="ru-RU" sz="2400" dirty="0"/>
              <a:t>Перевозить груз , который выступает на 0,5 метра по длине и ширине велосипеда.</a:t>
            </a:r>
          </a:p>
          <a:p>
            <a:pPr algn="just"/>
            <a:r>
              <a:rPr lang="ru-RU" sz="2400" dirty="0"/>
              <a:t>Ездить не велосипеде держась одной рукой за руль или без рук.</a:t>
            </a:r>
          </a:p>
          <a:p>
            <a:pPr algn="just"/>
            <a:r>
              <a:rPr lang="ru-RU" sz="2400" b="1" dirty="0"/>
              <a:t>КАТЕГОРИЧЕСКИ ЗАПРЕЩАЕТСЯ</a:t>
            </a:r>
            <a:r>
              <a:rPr lang="ru-RU" sz="2400" dirty="0"/>
              <a:t> цепляться за проезжающий мимо транспорт!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Велосипедное движение запрещено</a:t>
            </a:r>
          </a:p>
        </p:txBody>
      </p:sp>
      <p:pic>
        <p:nvPicPr>
          <p:cNvPr id="48132" name="Picture 4" descr="001 (8)"/>
          <p:cNvPicPr>
            <a:picLocks noChangeAspect="1" noChangeArrowheads="1"/>
          </p:cNvPicPr>
          <p:nvPr/>
        </p:nvPicPr>
        <p:blipFill>
          <a:blip r:embed="rId2">
            <a:lum bright="-42000"/>
          </a:blip>
          <a:srcRect/>
          <a:stretch>
            <a:fillRect/>
          </a:stretch>
        </p:blipFill>
        <p:spPr bwMode="auto">
          <a:xfrm>
            <a:off x="2000232" y="1714488"/>
            <a:ext cx="5040312" cy="453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3" y="214313"/>
            <a:ext cx="8572528" cy="1462087"/>
          </a:xfrm>
        </p:spPr>
        <p:txBody>
          <a:bodyPr/>
          <a:lstStyle/>
          <a:p>
            <a:pPr algn="ctr"/>
            <a:r>
              <a:rPr lang="ru-RU" sz="3200" dirty="0"/>
              <a:t>«Велосипедная дорожка» -относится к группе разрешающих знаков.</a:t>
            </a:r>
          </a:p>
        </p:txBody>
      </p:sp>
      <p:pic>
        <p:nvPicPr>
          <p:cNvPr id="45060" name="Picture 4" descr="001 (7)"/>
          <p:cNvPicPr>
            <a:picLocks noChangeAspect="1" noChangeArrowheads="1"/>
          </p:cNvPicPr>
          <p:nvPr/>
        </p:nvPicPr>
        <p:blipFill>
          <a:blip r:embed="rId2">
            <a:lum bright="-18000"/>
          </a:blip>
          <a:srcRect/>
          <a:stretch>
            <a:fillRect/>
          </a:stretch>
        </p:blipFill>
        <p:spPr bwMode="auto">
          <a:xfrm>
            <a:off x="2339975" y="2205038"/>
            <a:ext cx="3887788" cy="4005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</TotalTime>
  <Words>202</Words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Литейная</vt:lpstr>
      <vt:lpstr>Водителю велосипеда разрешается</vt:lpstr>
      <vt:lpstr>Водителю велосипеда запрещается</vt:lpstr>
      <vt:lpstr>Велосипедное движение запрещено</vt:lpstr>
      <vt:lpstr>«Велосипедная дорожка» -относится к группе разрешающих знаков.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Водителю велосипеда разрешается</dc:title>
  <dc:creator>111</dc:creator>
  <cp:lastModifiedBy>111</cp:lastModifiedBy>
  <cp:revision>2</cp:revision>
  <dcterms:created xsi:type="dcterms:W3CDTF">2015-10-21T15:30:20Z</dcterms:created>
  <dcterms:modified xsi:type="dcterms:W3CDTF">2015-10-21T15:43:03Z</dcterms:modified>
</cp:coreProperties>
</file>