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62" r:id="rId4"/>
    <p:sldId id="272" r:id="rId5"/>
    <p:sldId id="267" r:id="rId6"/>
    <p:sldId id="273" r:id="rId7"/>
    <p:sldId id="275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C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365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0391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19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70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838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765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253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793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929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084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0439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plastic">
              <a:bevelT w="38100" h="38100"/>
              <a:bevelB w="57150" h="38100" prst="artDeco"/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E26-0EE4-4418-BBAF-C68AECBD8A8C}" type="datetimeFigureOut">
              <a:rPr lang="en-US" smtClean="0"/>
              <a:pPr/>
              <a:t>11/4/2022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B4832-2FF7-4E9F-A102-63CDE3FE82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270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>
            <a:solidFill>
              <a:schemeClr val="bg1"/>
            </a:solidFill>
          </a:ln>
          <a:solidFill>
            <a:schemeClr val="bg1"/>
          </a:solidFill>
          <a:effectLst>
            <a:glow rad="76200">
              <a:schemeClr val="bg1">
                <a:lumMod val="50000"/>
                <a:alpha val="83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412619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Одна дорога на троих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6585" y="4719918"/>
            <a:ext cx="5388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Подготовила:  </a:t>
            </a:r>
            <a:r>
              <a:rPr lang="ru-RU" b="1" dirty="0" smtClean="0"/>
              <a:t>Скляр Людмила </a:t>
            </a:r>
            <a:r>
              <a:rPr lang="ru-RU" b="1" dirty="0" smtClean="0"/>
              <a:t>Николаевна</a:t>
            </a:r>
          </a:p>
          <a:p>
            <a:r>
              <a:rPr lang="ru-RU" b="1" dirty="0" smtClean="0"/>
              <a:t>Социальный педагог МБОУ «</a:t>
            </a:r>
            <a:r>
              <a:rPr lang="ru-RU" b="1" dirty="0" err="1" smtClean="0"/>
              <a:t>Кромская</a:t>
            </a:r>
            <a:r>
              <a:rPr lang="ru-RU" b="1" dirty="0" smtClean="0"/>
              <a:t> ООШ»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035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6776" y="337626"/>
            <a:ext cx="8398411" cy="128726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ДРУЖБА - это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1014" y="1983545"/>
            <a:ext cx="8750105" cy="3274255"/>
          </a:xfrm>
        </p:spPr>
        <p:txBody>
          <a:bodyPr>
            <a:normAutofit/>
          </a:bodyPr>
          <a:lstStyle/>
          <a:p>
            <a:pPr algn="just"/>
            <a:r>
              <a:rPr lang="ru-RU" sz="3600" dirty="0" smtClean="0"/>
              <a:t>личные</a:t>
            </a:r>
            <a:r>
              <a:rPr lang="ru-RU" sz="3600" dirty="0" smtClean="0"/>
              <a:t>, устойчивые отношения между людьми, на основе симпатии, уважения, общих интересов, духовной близости, взаимной привязанности и понимания.</a:t>
            </a:r>
          </a:p>
          <a:p>
            <a:pPr algn="just"/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047" y="6131859"/>
            <a:ext cx="8538882" cy="92784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Демин А.В,   </a:t>
            </a:r>
            <a:r>
              <a:rPr lang="ru-RU" sz="2800" b="1" dirty="0" err="1" smtClean="0">
                <a:solidFill>
                  <a:schemeClr val="bg1"/>
                </a:solidFill>
              </a:rPr>
              <a:t>Висягин</a:t>
            </a:r>
            <a:r>
              <a:rPr lang="ru-RU" sz="2800" b="1" dirty="0" smtClean="0">
                <a:solidFill>
                  <a:schemeClr val="bg1"/>
                </a:solidFill>
              </a:rPr>
              <a:t> Ф.С.  Шестопалов Н.А.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                    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E:\70 лет победы\Алёшина Анастасия\шестопалов н.а\фото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521" y="844062"/>
            <a:ext cx="4647715" cy="52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45919" y="253218"/>
            <a:ext cx="6921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Фотографии из семейного альбома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  <a:effectLst>
                  <a:glow rad="76200">
                    <a:schemeClr val="bg1">
                      <a:lumMod val="50000"/>
                      <a:alpha val="83000"/>
                    </a:schemeClr>
                  </a:glow>
                </a:effectLst>
              </a:rPr>
              <a:t>Шестопалов Антон Николаевич</a:t>
            </a:r>
            <a:br>
              <a:rPr lang="ru-RU" sz="3600" dirty="0" smtClean="0">
                <a:solidFill>
                  <a:schemeClr val="tx1"/>
                </a:solidFill>
                <a:effectLst>
                  <a:glow rad="76200">
                    <a:schemeClr val="bg1">
                      <a:lumMod val="50000"/>
                      <a:alpha val="83000"/>
                    </a:schemeClr>
                  </a:glow>
                </a:effectLst>
              </a:rPr>
            </a:br>
            <a:r>
              <a:rPr lang="ru-RU" sz="3600" dirty="0" smtClean="0">
                <a:solidFill>
                  <a:schemeClr val="tx1"/>
                </a:solidFill>
                <a:effectLst>
                  <a:glow rad="76200">
                    <a:schemeClr val="bg1">
                      <a:lumMod val="50000"/>
                      <a:alpha val="83000"/>
                    </a:schemeClr>
                  </a:glow>
                </a:effectLst>
              </a:rPr>
              <a:t>              (1901-1972)</a:t>
            </a:r>
            <a:endParaRPr lang="ru-RU" sz="3600" dirty="0">
              <a:solidFill>
                <a:schemeClr val="tx1"/>
              </a:solidFill>
              <a:effectLst>
                <a:glow rad="76200">
                  <a:schemeClr val="bg1">
                    <a:lumMod val="50000"/>
                    <a:alpha val="83000"/>
                  </a:schemeClr>
                </a:glow>
              </a:effectLst>
            </a:endParaRPr>
          </a:p>
        </p:txBody>
      </p:sp>
      <p:pic>
        <p:nvPicPr>
          <p:cNvPr id="7" name="Содержимое 6" descr="E:\70 лет победы\CCI10032015_0004.jpg"/>
          <p:cNvPicPr>
            <a:picLocks noGrp="1"/>
          </p:cNvPicPr>
          <p:nvPr>
            <p:ph sz="half" idx="2"/>
          </p:nvPr>
        </p:nvPicPr>
        <p:blipFill>
          <a:blip r:embed="rId2"/>
          <a:srcRect l="80652" t="10112" b="61573"/>
          <a:stretch>
            <a:fillRect/>
          </a:stretch>
        </p:blipFill>
        <p:spPr bwMode="auto">
          <a:xfrm>
            <a:off x="661181" y="1702190"/>
            <a:ext cx="2293033" cy="488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pamyat-naroda.ru/local/templates/pn/img/awards/new/Medal_Za_Boevye_zaslugi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5247" y="1724683"/>
            <a:ext cx="1413362" cy="205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pamyat-naroda.ru/local/templates/pn/img/awards/new/Medal_Za_Otvagu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2828" y="1787842"/>
            <a:ext cx="1329838" cy="195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pamyat-naroda.ru/local/templates/pn/img/awards/new/Medal_Za_Boevye_zaslugi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3183" y="1809089"/>
            <a:ext cx="1258619" cy="190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pamyat-naroda.ru/local/templates/pn/img/awards/new/Orden_Krasnoj_Zvezdy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3932" y="4074648"/>
            <a:ext cx="1802129" cy="163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podvignaroda.mil.ru/img/awards/new/Medal_Za_oboronu_Leningrada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6227" y="4036988"/>
            <a:ext cx="1153893" cy="163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podvignaroda.mil.ru/img/awards/new/Medal_Za_oboronu_Leningrada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8627" y="4189388"/>
            <a:ext cx="1153893" cy="163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68007" y="360363"/>
            <a:ext cx="5400222" cy="786266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err="1" smtClean="0"/>
              <a:t>Висягин</a:t>
            </a:r>
            <a:r>
              <a:rPr lang="ru-RU" sz="2800" dirty="0" smtClean="0"/>
              <a:t> Фёдор Семёнович</a:t>
            </a:r>
          </a:p>
          <a:p>
            <a:r>
              <a:rPr lang="ru-RU" sz="2800" dirty="0" smtClean="0"/>
              <a:t>          (1900-1960)</a:t>
            </a:r>
            <a:endParaRPr lang="ru-RU" sz="2800" dirty="0"/>
          </a:p>
        </p:txBody>
      </p:sp>
      <p:pic>
        <p:nvPicPr>
          <p:cNvPr id="7" name="Рисунок 6" descr="E:\70 лет победы\Алёшина Анастасия\шестопалов н.а\фото 1.jpg"/>
          <p:cNvPicPr/>
          <p:nvPr/>
        </p:nvPicPr>
        <p:blipFill>
          <a:blip r:embed="rId2"/>
          <a:srcRect l="36099" r="30395" b="9000"/>
          <a:stretch>
            <a:fillRect/>
          </a:stretch>
        </p:blipFill>
        <p:spPr bwMode="auto">
          <a:xfrm>
            <a:off x="1129165" y="304800"/>
            <a:ext cx="2066925" cy="6038850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3802744" y="1320801"/>
            <a:ext cx="43542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 Награды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9" name="Рисунок 8" descr="http://podvignaroda.mil.ru/img/awards/new/Medal_Za_Boevye_zaslugi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42" y="2034598"/>
            <a:ext cx="1423490" cy="219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odvignaroda.mil.ru/img/awards/new/Medal_Za_Otvagu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2633" y="2074803"/>
            <a:ext cx="1162551" cy="223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podvignaroda.mil.ru/img/awards/new/Medal_Za_oboronu_Leningrad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67444" y="2034463"/>
            <a:ext cx="1424305" cy="223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pamyat-naroda.ru/local/templates/pn/img/awards/new/Orden_Krasnoj_Zvezdy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6134" y="4468544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140" y="196948"/>
            <a:ext cx="7886700" cy="14656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Дёмин Александр Васильевич</a:t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>                   (1901-1967)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ttps://pamyat-naroda.ru/local/templates/pn/img/awards/new/Orden_Krasnoj_Zvezdy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6646" y="4215325"/>
            <a:ext cx="14097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E:\70 лет победы\Дёмин А.В.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2485" y="1153551"/>
            <a:ext cx="2475797" cy="519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1" descr="http://www.podvignaroda.mil.ru/img/awards/award9_2-s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" y="495300"/>
            <a:ext cx="1028700" cy="101917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Содержимое 3" descr="http://www.podvignaroda.mil.ru/img/awards/award9_2-sm.png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6411" y="1655061"/>
            <a:ext cx="1824253" cy="1815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pamyat-naroda.ru/local/templates/pn/img/awards/new/Medal_Za_Boevye_zaslugi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5572" y="1837225"/>
            <a:ext cx="1174214" cy="182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podvignaroda.mil.ru/img/awards/new/Medal_Za_oboronu_Leningrada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4353" y="1842868"/>
            <a:ext cx="1139825" cy="188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04974" y="3727143"/>
            <a:ext cx="1927347" cy="279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:\70 лет победы\Алёшина Анастасия\шестопалов н.а\фото 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7471" y="407961"/>
            <a:ext cx="5185864" cy="593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19314"/>
            <a:ext cx="8458200" cy="4383315"/>
          </a:xfrm>
        </p:spPr>
        <p:txBody>
          <a:bodyPr>
            <a:normAutofit/>
          </a:bodyPr>
          <a:lstStyle/>
          <a:p>
            <a:r>
              <a:rPr lang="ru-RU" sz="8800" b="1" dirty="0" smtClean="0"/>
              <a:t>Спасибо за внимание.</a:t>
            </a:r>
            <a:endParaRPr lang="ru-RU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473</TotalTime>
  <Words>76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Одна дорога на троих</vt:lpstr>
      <vt:lpstr>ДРУЖБА - это</vt:lpstr>
      <vt:lpstr>Слайд 3</vt:lpstr>
      <vt:lpstr>Шестопалов Антон Николаевич               (1901-1972)</vt:lpstr>
      <vt:lpstr>Слайд 5</vt:lpstr>
      <vt:lpstr>Дёмин Александр Васильевич                    (1901-1967)</vt:lpstr>
      <vt:lpstr>Слайд 7</vt:lpstr>
      <vt:lpstr>Спасибо за внимание.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людмила</cp:lastModifiedBy>
  <cp:revision>48</cp:revision>
  <dcterms:created xsi:type="dcterms:W3CDTF">2018-04-24T18:36:51Z</dcterms:created>
  <dcterms:modified xsi:type="dcterms:W3CDTF">2022-11-04T19:42:38Z</dcterms:modified>
</cp:coreProperties>
</file>