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65" r:id="rId4"/>
    <p:sldId id="264" r:id="rId5"/>
    <p:sldId id="266" r:id="rId6"/>
    <p:sldId id="267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Владимировна Надежда" userId="2ad673a576c2ba64" providerId="LiveId" clId="{7DBC2E76-1A9B-4C9C-B66D-346D614D9D9E}"/>
    <pc:docChg chg="custSel addSld delSld modSld">
      <pc:chgData name="Владимировна Надежда" userId="2ad673a576c2ba64" providerId="LiveId" clId="{7DBC2E76-1A9B-4C9C-B66D-346D614D9D9E}" dt="2023-08-30T16:28:44.570" v="268" actId="122"/>
      <pc:docMkLst>
        <pc:docMk/>
      </pc:docMkLst>
      <pc:sldChg chg="modSp mod">
        <pc:chgData name="Владимировна Надежда" userId="2ad673a576c2ba64" providerId="LiveId" clId="{7DBC2E76-1A9B-4C9C-B66D-346D614D9D9E}" dt="2023-08-30T14:31:15.721" v="26" actId="1076"/>
        <pc:sldMkLst>
          <pc:docMk/>
          <pc:sldMk cId="0" sldId="256"/>
        </pc:sldMkLst>
        <pc:spChg chg="mod">
          <ac:chgData name="Владимировна Надежда" userId="2ad673a576c2ba64" providerId="LiveId" clId="{7DBC2E76-1A9B-4C9C-B66D-346D614D9D9E}" dt="2023-08-30T14:31:15.721" v="26" actId="1076"/>
          <ac:spMkLst>
            <pc:docMk/>
            <pc:sldMk cId="0" sldId="256"/>
            <ac:spMk id="2" creationId="{00000000-0000-0000-0000-000000000000}"/>
          </ac:spMkLst>
        </pc:spChg>
        <pc:spChg chg="mod">
          <ac:chgData name="Владимировна Надежда" userId="2ad673a576c2ba64" providerId="LiveId" clId="{7DBC2E76-1A9B-4C9C-B66D-346D614D9D9E}" dt="2023-08-30T14:31:08.891" v="25" actId="6549"/>
          <ac:spMkLst>
            <pc:docMk/>
            <pc:sldMk cId="0" sldId="256"/>
            <ac:spMk id="4" creationId="{00000000-0000-0000-0000-000000000000}"/>
          </ac:spMkLst>
        </pc:spChg>
      </pc:sldChg>
      <pc:sldChg chg="del">
        <pc:chgData name="Владимировна Надежда" userId="2ad673a576c2ba64" providerId="LiveId" clId="{7DBC2E76-1A9B-4C9C-B66D-346D614D9D9E}" dt="2023-08-30T14:38:01.890" v="47" actId="47"/>
        <pc:sldMkLst>
          <pc:docMk/>
          <pc:sldMk cId="0" sldId="257"/>
        </pc:sldMkLst>
      </pc:sldChg>
      <pc:sldChg chg="delSp del mod">
        <pc:chgData name="Владимировна Надежда" userId="2ad673a576c2ba64" providerId="LiveId" clId="{7DBC2E76-1A9B-4C9C-B66D-346D614D9D9E}" dt="2023-08-30T16:27:43.102" v="256" actId="47"/>
        <pc:sldMkLst>
          <pc:docMk/>
          <pc:sldMk cId="0" sldId="259"/>
        </pc:sldMkLst>
        <pc:picChg chg="del">
          <ac:chgData name="Владимировна Надежда" userId="2ad673a576c2ba64" providerId="LiveId" clId="{7DBC2E76-1A9B-4C9C-B66D-346D614D9D9E}" dt="2023-08-30T14:45:54.337" v="90" actId="478"/>
          <ac:picMkLst>
            <pc:docMk/>
            <pc:sldMk cId="0" sldId="259"/>
            <ac:picMk id="8" creationId="{00000000-0000-0000-0000-000000000000}"/>
          </ac:picMkLst>
        </pc:picChg>
        <pc:picChg chg="del">
          <ac:chgData name="Владимировна Надежда" userId="2ad673a576c2ba64" providerId="LiveId" clId="{7DBC2E76-1A9B-4C9C-B66D-346D614D9D9E}" dt="2023-08-30T14:45:55.546" v="91" actId="478"/>
          <ac:picMkLst>
            <pc:docMk/>
            <pc:sldMk cId="0" sldId="259"/>
            <ac:picMk id="10" creationId="{00000000-0000-0000-0000-000000000000}"/>
          </ac:picMkLst>
        </pc:picChg>
        <pc:picChg chg="del">
          <ac:chgData name="Владимировна Надежда" userId="2ad673a576c2ba64" providerId="LiveId" clId="{7DBC2E76-1A9B-4C9C-B66D-346D614D9D9E}" dt="2023-08-30T14:45:56.472" v="92" actId="478"/>
          <ac:picMkLst>
            <pc:docMk/>
            <pc:sldMk cId="0" sldId="259"/>
            <ac:picMk id="11" creationId="{00000000-0000-0000-0000-000000000000}"/>
          </ac:picMkLst>
        </pc:picChg>
      </pc:sldChg>
      <pc:sldChg chg="addSp delSp modSp mod">
        <pc:chgData name="Владимировна Надежда" userId="2ad673a576c2ba64" providerId="LiveId" clId="{7DBC2E76-1A9B-4C9C-B66D-346D614D9D9E}" dt="2023-08-30T14:45:07.509" v="89" actId="122"/>
        <pc:sldMkLst>
          <pc:docMk/>
          <pc:sldMk cId="0" sldId="260"/>
        </pc:sldMkLst>
        <pc:spChg chg="mod">
          <ac:chgData name="Владимировна Надежда" userId="2ad673a576c2ba64" providerId="LiveId" clId="{7DBC2E76-1A9B-4C9C-B66D-346D614D9D9E}" dt="2023-08-30T14:45:07.509" v="89" actId="122"/>
          <ac:spMkLst>
            <pc:docMk/>
            <pc:sldMk cId="0" sldId="260"/>
            <ac:spMk id="3" creationId="{00000000-0000-0000-0000-000000000000}"/>
          </ac:spMkLst>
        </pc:spChg>
        <pc:spChg chg="del">
          <ac:chgData name="Владимировна Надежда" userId="2ad673a576c2ba64" providerId="LiveId" clId="{7DBC2E76-1A9B-4C9C-B66D-346D614D9D9E}" dt="2023-08-30T14:44:57.259" v="87" actId="478"/>
          <ac:spMkLst>
            <pc:docMk/>
            <pc:sldMk cId="0" sldId="260"/>
            <ac:spMk id="4" creationId="{00000000-0000-0000-0000-000000000000}"/>
          </ac:spMkLst>
        </pc:spChg>
        <pc:spChg chg="add del mod">
          <ac:chgData name="Владимировна Надежда" userId="2ad673a576c2ba64" providerId="LiveId" clId="{7DBC2E76-1A9B-4C9C-B66D-346D614D9D9E}" dt="2023-08-30T14:44:59.762" v="88" actId="478"/>
          <ac:spMkLst>
            <pc:docMk/>
            <pc:sldMk cId="0" sldId="260"/>
            <ac:spMk id="8" creationId="{A3E0757F-654E-A87A-33C1-8A3D981465D7}"/>
          </ac:spMkLst>
        </pc:spChg>
        <pc:picChg chg="add mod">
          <ac:chgData name="Владимировна Надежда" userId="2ad673a576c2ba64" providerId="LiveId" clId="{7DBC2E76-1A9B-4C9C-B66D-346D614D9D9E}" dt="2023-08-30T14:37:48.506" v="45" actId="1076"/>
          <ac:picMkLst>
            <pc:docMk/>
            <pc:sldMk cId="0" sldId="260"/>
            <ac:picMk id="5" creationId="{590BE91C-7D64-B918-0A00-FBF0929955E6}"/>
          </ac:picMkLst>
        </pc:picChg>
        <pc:picChg chg="del">
          <ac:chgData name="Владимировна Надежда" userId="2ad673a576c2ba64" providerId="LiveId" clId="{7DBC2E76-1A9B-4C9C-B66D-346D614D9D9E}" dt="2023-08-30T14:33:47.372" v="37" actId="478"/>
          <ac:picMkLst>
            <pc:docMk/>
            <pc:sldMk cId="0" sldId="260"/>
            <ac:picMk id="7" creationId="{00000000-0000-0000-0000-000000000000}"/>
          </ac:picMkLst>
        </pc:picChg>
        <pc:picChg chg="del">
          <ac:chgData name="Владимировна Надежда" userId="2ad673a576c2ba64" providerId="LiveId" clId="{7DBC2E76-1A9B-4C9C-B66D-346D614D9D9E}" dt="2023-08-30T14:33:45.192" v="36" actId="478"/>
          <ac:picMkLst>
            <pc:docMk/>
            <pc:sldMk cId="0" sldId="260"/>
            <ac:picMk id="9" creationId="{00000000-0000-0000-0000-000000000000}"/>
          </ac:picMkLst>
        </pc:picChg>
        <pc:picChg chg="del">
          <ac:chgData name="Владимировна Надежда" userId="2ad673a576c2ba64" providerId="LiveId" clId="{7DBC2E76-1A9B-4C9C-B66D-346D614D9D9E}" dt="2023-08-30T14:33:49.419" v="38" actId="478"/>
          <ac:picMkLst>
            <pc:docMk/>
            <pc:sldMk cId="0" sldId="260"/>
            <ac:picMk id="11" creationId="{00000000-0000-0000-0000-000000000000}"/>
          </ac:picMkLst>
        </pc:picChg>
      </pc:sldChg>
      <pc:sldChg chg="del">
        <pc:chgData name="Владимировна Надежда" userId="2ad673a576c2ba64" providerId="LiveId" clId="{7DBC2E76-1A9B-4C9C-B66D-346D614D9D9E}" dt="2023-08-30T14:31:28.128" v="27" actId="47"/>
        <pc:sldMkLst>
          <pc:docMk/>
          <pc:sldMk cId="0" sldId="261"/>
        </pc:sldMkLst>
      </pc:sldChg>
      <pc:sldChg chg="del">
        <pc:chgData name="Владимировна Надежда" userId="2ad673a576c2ba64" providerId="LiveId" clId="{7DBC2E76-1A9B-4C9C-B66D-346D614D9D9E}" dt="2023-08-30T14:37:59.124" v="46" actId="47"/>
        <pc:sldMkLst>
          <pc:docMk/>
          <pc:sldMk cId="0" sldId="262"/>
        </pc:sldMkLst>
      </pc:sldChg>
      <pc:sldChg chg="del">
        <pc:chgData name="Владимировна Надежда" userId="2ad673a576c2ba64" providerId="LiveId" clId="{7DBC2E76-1A9B-4C9C-B66D-346D614D9D9E}" dt="2023-08-30T16:27:44.794" v="257" actId="47"/>
        <pc:sldMkLst>
          <pc:docMk/>
          <pc:sldMk cId="0" sldId="263"/>
        </pc:sldMkLst>
      </pc:sldChg>
      <pc:sldChg chg="addSp delSp modSp mod">
        <pc:chgData name="Владимировна Надежда" userId="2ad673a576c2ba64" providerId="LiveId" clId="{7DBC2E76-1A9B-4C9C-B66D-346D614D9D9E}" dt="2023-08-30T14:57:56.175" v="144" actId="1076"/>
        <pc:sldMkLst>
          <pc:docMk/>
          <pc:sldMk cId="0" sldId="264"/>
        </pc:sldMkLst>
        <pc:spChg chg="del">
          <ac:chgData name="Владимировна Надежда" userId="2ad673a576c2ba64" providerId="LiveId" clId="{7DBC2E76-1A9B-4C9C-B66D-346D614D9D9E}" dt="2023-08-30T14:49:17.240" v="93" actId="931"/>
          <ac:spMkLst>
            <pc:docMk/>
            <pc:sldMk cId="0" sldId="264"/>
            <ac:spMk id="3" creationId="{00000000-0000-0000-0000-000000000000}"/>
          </ac:spMkLst>
        </pc:spChg>
        <pc:spChg chg="mod">
          <ac:chgData name="Владимировна Надежда" userId="2ad673a576c2ba64" providerId="LiveId" clId="{7DBC2E76-1A9B-4C9C-B66D-346D614D9D9E}" dt="2023-08-30T14:49:43.972" v="94"/>
          <ac:spMkLst>
            <pc:docMk/>
            <pc:sldMk cId="0" sldId="264"/>
            <ac:spMk id="4" creationId="{00000000-0000-0000-0000-000000000000}"/>
          </ac:spMkLst>
        </pc:spChg>
        <pc:picChg chg="add mod">
          <ac:chgData name="Владимировна Надежда" userId="2ad673a576c2ba64" providerId="LiveId" clId="{7DBC2E76-1A9B-4C9C-B66D-346D614D9D9E}" dt="2023-08-30T14:57:31.709" v="141" actId="14100"/>
          <ac:picMkLst>
            <pc:docMk/>
            <pc:sldMk cId="0" sldId="264"/>
            <ac:picMk id="6" creationId="{4FC55277-F78F-36EB-345A-CB272D282972}"/>
          </ac:picMkLst>
        </pc:picChg>
        <pc:picChg chg="add mod">
          <ac:chgData name="Владимировна Надежда" userId="2ad673a576c2ba64" providerId="LiveId" clId="{7DBC2E76-1A9B-4C9C-B66D-346D614D9D9E}" dt="2023-08-30T14:57:56.175" v="144" actId="1076"/>
          <ac:picMkLst>
            <pc:docMk/>
            <pc:sldMk cId="0" sldId="264"/>
            <ac:picMk id="8" creationId="{931363E9-BA3A-1772-C320-F75EC9A880F6}"/>
          </ac:picMkLst>
        </pc:picChg>
      </pc:sldChg>
      <pc:sldChg chg="addSp delSp modSp new mod modClrScheme chgLayout">
        <pc:chgData name="Владимировна Надежда" userId="2ad673a576c2ba64" providerId="LiveId" clId="{7DBC2E76-1A9B-4C9C-B66D-346D614D9D9E}" dt="2023-08-30T14:44:38.659" v="86" actId="478"/>
        <pc:sldMkLst>
          <pc:docMk/>
          <pc:sldMk cId="2524885374" sldId="265"/>
        </pc:sldMkLst>
        <pc:spChg chg="del mod ord">
          <ac:chgData name="Владимировна Надежда" userId="2ad673a576c2ba64" providerId="LiveId" clId="{7DBC2E76-1A9B-4C9C-B66D-346D614D9D9E}" dt="2023-08-30T14:40:57.886" v="49" actId="700"/>
          <ac:spMkLst>
            <pc:docMk/>
            <pc:sldMk cId="2524885374" sldId="265"/>
            <ac:spMk id="2" creationId="{B8946819-9548-E5F2-31C6-4B69279A2DA2}"/>
          </ac:spMkLst>
        </pc:spChg>
        <pc:spChg chg="del mod ord">
          <ac:chgData name="Владимировна Надежда" userId="2ad673a576c2ba64" providerId="LiveId" clId="{7DBC2E76-1A9B-4C9C-B66D-346D614D9D9E}" dt="2023-08-30T14:40:57.886" v="49" actId="700"/>
          <ac:spMkLst>
            <pc:docMk/>
            <pc:sldMk cId="2524885374" sldId="265"/>
            <ac:spMk id="3" creationId="{AE37EA55-5859-D757-66B7-1F92CA1CBE5B}"/>
          </ac:spMkLst>
        </pc:spChg>
        <pc:spChg chg="del">
          <ac:chgData name="Владимировна Надежда" userId="2ad673a576c2ba64" providerId="LiveId" clId="{7DBC2E76-1A9B-4C9C-B66D-346D614D9D9E}" dt="2023-08-30T14:40:57.886" v="49" actId="700"/>
          <ac:spMkLst>
            <pc:docMk/>
            <pc:sldMk cId="2524885374" sldId="265"/>
            <ac:spMk id="4" creationId="{A8B35A08-1C99-9214-E49A-2FA6129E2AC8}"/>
          </ac:spMkLst>
        </pc:spChg>
        <pc:spChg chg="add del mod ord">
          <ac:chgData name="Владимировна Надежда" userId="2ad673a576c2ba64" providerId="LiveId" clId="{7DBC2E76-1A9B-4C9C-B66D-346D614D9D9E}" dt="2023-08-30T14:42:18.629" v="52" actId="700"/>
          <ac:spMkLst>
            <pc:docMk/>
            <pc:sldMk cId="2524885374" sldId="265"/>
            <ac:spMk id="5" creationId="{C9737455-B2F8-84C8-D2C1-5396B09F217E}"/>
          </ac:spMkLst>
        </pc:spChg>
        <pc:spChg chg="add del mod ord">
          <ac:chgData name="Владимировна Надежда" userId="2ad673a576c2ba64" providerId="LiveId" clId="{7DBC2E76-1A9B-4C9C-B66D-346D614D9D9E}" dt="2023-08-30T14:41:08.710" v="50" actId="931"/>
          <ac:spMkLst>
            <pc:docMk/>
            <pc:sldMk cId="2524885374" sldId="265"/>
            <ac:spMk id="6" creationId="{05BCB70D-1E72-DA02-947C-C73AF9CF8B65}"/>
          </ac:spMkLst>
        </pc:spChg>
        <pc:spChg chg="add del mod ord">
          <ac:chgData name="Владимировна Надежда" userId="2ad673a576c2ba64" providerId="LiveId" clId="{7DBC2E76-1A9B-4C9C-B66D-346D614D9D9E}" dt="2023-08-30T14:44:32.862" v="85" actId="478"/>
          <ac:spMkLst>
            <pc:docMk/>
            <pc:sldMk cId="2524885374" sldId="265"/>
            <ac:spMk id="9" creationId="{54CDFEE7-032D-B7A8-2E36-87FCC9854175}"/>
          </ac:spMkLst>
        </pc:spChg>
        <pc:spChg chg="add mod ord">
          <ac:chgData name="Владимировна Надежда" userId="2ad673a576c2ba64" providerId="LiveId" clId="{7DBC2E76-1A9B-4C9C-B66D-346D614D9D9E}" dt="2023-08-30T14:44:23.016" v="84" actId="122"/>
          <ac:spMkLst>
            <pc:docMk/>
            <pc:sldMk cId="2524885374" sldId="265"/>
            <ac:spMk id="10" creationId="{333DC682-6076-1C1F-7154-DFE636B06409}"/>
          </ac:spMkLst>
        </pc:spChg>
        <pc:spChg chg="add del mod">
          <ac:chgData name="Владимировна Надежда" userId="2ad673a576c2ba64" providerId="LiveId" clId="{7DBC2E76-1A9B-4C9C-B66D-346D614D9D9E}" dt="2023-08-30T14:44:38.659" v="86" actId="478"/>
          <ac:spMkLst>
            <pc:docMk/>
            <pc:sldMk cId="2524885374" sldId="265"/>
            <ac:spMk id="12" creationId="{95553125-9A0F-FB32-F436-D199E0AF6DE3}"/>
          </ac:spMkLst>
        </pc:spChg>
        <pc:picChg chg="add mod ord">
          <ac:chgData name="Владимировна Надежда" userId="2ad673a576c2ba64" providerId="LiveId" clId="{7DBC2E76-1A9B-4C9C-B66D-346D614D9D9E}" dt="2023-08-30T14:44:13.922" v="82" actId="1076"/>
          <ac:picMkLst>
            <pc:docMk/>
            <pc:sldMk cId="2524885374" sldId="265"/>
            <ac:picMk id="8" creationId="{588A8EE6-4CAF-3F3E-F41A-EE9F97C5532D}"/>
          </ac:picMkLst>
        </pc:picChg>
      </pc:sldChg>
      <pc:sldChg chg="addSp delSp modSp new mod">
        <pc:chgData name="Владимировна Надежда" userId="2ad673a576c2ba64" providerId="LiveId" clId="{7DBC2E76-1A9B-4C9C-B66D-346D614D9D9E}" dt="2023-08-30T16:28:09.293" v="262" actId="20577"/>
        <pc:sldMkLst>
          <pc:docMk/>
          <pc:sldMk cId="1564195772" sldId="266"/>
        </pc:sldMkLst>
        <pc:spChg chg="mod">
          <ac:chgData name="Владимировна Надежда" userId="2ad673a576c2ba64" providerId="LiveId" clId="{7DBC2E76-1A9B-4C9C-B66D-346D614D9D9E}" dt="2023-08-30T16:28:03.093" v="259" actId="122"/>
          <ac:spMkLst>
            <pc:docMk/>
            <pc:sldMk cId="1564195772" sldId="266"/>
            <ac:spMk id="2" creationId="{9EA0A068-A370-DA3F-FE11-4D6407F3EEE2}"/>
          </ac:spMkLst>
        </pc:spChg>
        <pc:spChg chg="del">
          <ac:chgData name="Владимировна Надежда" userId="2ad673a576c2ba64" providerId="LiveId" clId="{7DBC2E76-1A9B-4C9C-B66D-346D614D9D9E}" dt="2023-08-30T14:51:25.698" v="96" actId="931"/>
          <ac:spMkLst>
            <pc:docMk/>
            <pc:sldMk cId="1564195772" sldId="266"/>
            <ac:spMk id="3" creationId="{BCAF5B47-6857-E92E-A580-37FE380792AF}"/>
          </ac:spMkLst>
        </pc:spChg>
        <pc:spChg chg="add del mod">
          <ac:chgData name="Владимировна Надежда" userId="2ad673a576c2ba64" providerId="LiveId" clId="{7DBC2E76-1A9B-4C9C-B66D-346D614D9D9E}" dt="2023-08-30T16:28:09.293" v="262" actId="20577"/>
          <ac:spMkLst>
            <pc:docMk/>
            <pc:sldMk cId="1564195772" sldId="266"/>
            <ac:spMk id="4" creationId="{E2FA87FA-18D7-DCF9-DFCE-5E1386C4C97C}"/>
          </ac:spMkLst>
        </pc:spChg>
        <pc:picChg chg="add mod modCrop">
          <ac:chgData name="Владимировна Надежда" userId="2ad673a576c2ba64" providerId="LiveId" clId="{7DBC2E76-1A9B-4C9C-B66D-346D614D9D9E}" dt="2023-08-30T14:55:59.372" v="133" actId="14100"/>
          <ac:picMkLst>
            <pc:docMk/>
            <pc:sldMk cId="1564195772" sldId="266"/>
            <ac:picMk id="6" creationId="{FA19787E-029F-6676-CA0F-1F6E0BBF41A3}"/>
          </ac:picMkLst>
        </pc:picChg>
        <pc:picChg chg="add del mod">
          <ac:chgData name="Владимировна Надежда" userId="2ad673a576c2ba64" providerId="LiveId" clId="{7DBC2E76-1A9B-4C9C-B66D-346D614D9D9E}" dt="2023-08-30T14:52:20.426" v="103" actId="931"/>
          <ac:picMkLst>
            <pc:docMk/>
            <pc:sldMk cId="1564195772" sldId="266"/>
            <ac:picMk id="8" creationId="{97A03C63-DA79-57CD-380E-ADD9D57DE003}"/>
          </ac:picMkLst>
        </pc:picChg>
        <pc:picChg chg="add del mod">
          <ac:chgData name="Владимировна Надежда" userId="2ad673a576c2ba64" providerId="LiveId" clId="{7DBC2E76-1A9B-4C9C-B66D-346D614D9D9E}" dt="2023-08-30T14:54:26.754" v="107" actId="931"/>
          <ac:picMkLst>
            <pc:docMk/>
            <pc:sldMk cId="1564195772" sldId="266"/>
            <ac:picMk id="10" creationId="{0225E765-BEE3-0B9D-E536-28BCAE501B08}"/>
          </ac:picMkLst>
        </pc:picChg>
        <pc:picChg chg="add mod modCrop">
          <ac:chgData name="Владимировна Надежда" userId="2ad673a576c2ba64" providerId="LiveId" clId="{7DBC2E76-1A9B-4C9C-B66D-346D614D9D9E}" dt="2023-08-30T14:56:01.115" v="134" actId="1076"/>
          <ac:picMkLst>
            <pc:docMk/>
            <pc:sldMk cId="1564195772" sldId="266"/>
            <ac:picMk id="12" creationId="{48F701D3-143E-0DA7-6359-8C821D725192}"/>
          </ac:picMkLst>
        </pc:picChg>
      </pc:sldChg>
      <pc:sldChg chg="modSp mod">
        <pc:chgData name="Владимировна Надежда" userId="2ad673a576c2ba64" providerId="LiveId" clId="{7DBC2E76-1A9B-4C9C-B66D-346D614D9D9E}" dt="2023-08-30T16:28:44.570" v="268" actId="122"/>
        <pc:sldMkLst>
          <pc:docMk/>
          <pc:sldMk cId="1916906122" sldId="267"/>
        </pc:sldMkLst>
        <pc:spChg chg="mod">
          <ac:chgData name="Владимировна Надежда" userId="2ad673a576c2ba64" providerId="LiveId" clId="{7DBC2E76-1A9B-4C9C-B66D-346D614D9D9E}" dt="2023-08-30T16:28:44.570" v="268" actId="122"/>
          <ac:spMkLst>
            <pc:docMk/>
            <pc:sldMk cId="1916906122" sldId="267"/>
            <ac:spMk id="2" creationId="{9EA0A068-A370-DA3F-FE11-4D6407F3EEE2}"/>
          </ac:spMkLst>
        </pc:spChg>
        <pc:spChg chg="mod">
          <ac:chgData name="Владимировна Надежда" userId="2ad673a576c2ba64" providerId="LiveId" clId="{7DBC2E76-1A9B-4C9C-B66D-346D614D9D9E}" dt="2023-08-30T16:28:32.147" v="266" actId="20577"/>
          <ac:spMkLst>
            <pc:docMk/>
            <pc:sldMk cId="1916906122" sldId="267"/>
            <ac:spMk id="4" creationId="{E2FA87FA-18D7-DCF9-DFCE-5E1386C4C97C}"/>
          </ac:spMkLst>
        </pc:spChg>
        <pc:picChg chg="mod">
          <ac:chgData name="Владимировна Надежда" userId="2ad673a576c2ba64" providerId="LiveId" clId="{7DBC2E76-1A9B-4C9C-B66D-346D614D9D9E}" dt="2023-08-30T14:57:19.826" v="140" actId="14100"/>
          <ac:picMkLst>
            <pc:docMk/>
            <pc:sldMk cId="1916906122" sldId="267"/>
            <ac:picMk id="6" creationId="{FA19787E-029F-6676-CA0F-1F6E0BBF41A3}"/>
          </ac:picMkLst>
        </pc:picChg>
        <pc:picChg chg="mod">
          <ac:chgData name="Владимировна Надежда" userId="2ad673a576c2ba64" providerId="LiveId" clId="{7DBC2E76-1A9B-4C9C-B66D-346D614D9D9E}" dt="2023-08-30T14:57:06.251" v="138" actId="14826"/>
          <ac:picMkLst>
            <pc:docMk/>
            <pc:sldMk cId="1916906122" sldId="267"/>
            <ac:picMk id="12" creationId="{48F701D3-143E-0DA7-6359-8C821D725192}"/>
          </ac:picMkLst>
        </pc:picChg>
      </pc:sldChg>
      <pc:sldChg chg="addSp delSp modSp new mod">
        <pc:chgData name="Владимировна Надежда" userId="2ad673a576c2ba64" providerId="LiveId" clId="{7DBC2E76-1A9B-4C9C-B66D-346D614D9D9E}" dt="2023-08-30T15:06:04.501" v="205" actId="27636"/>
        <pc:sldMkLst>
          <pc:docMk/>
          <pc:sldMk cId="2978317191" sldId="268"/>
        </pc:sldMkLst>
        <pc:spChg chg="del">
          <ac:chgData name="Владимировна Надежда" userId="2ad673a576c2ba64" providerId="LiveId" clId="{7DBC2E76-1A9B-4C9C-B66D-346D614D9D9E}" dt="2023-08-30T15:00:09.002" v="161" actId="478"/>
          <ac:spMkLst>
            <pc:docMk/>
            <pc:sldMk cId="2978317191" sldId="268"/>
            <ac:spMk id="2" creationId="{D32BA75B-A11F-9578-6A35-6B58A64B1279}"/>
          </ac:spMkLst>
        </pc:spChg>
        <pc:spChg chg="del">
          <ac:chgData name="Владимировна Надежда" userId="2ad673a576c2ba64" providerId="LiveId" clId="{7DBC2E76-1A9B-4C9C-B66D-346D614D9D9E}" dt="2023-08-30T14:58:27.727" v="146" actId="931"/>
          <ac:spMkLst>
            <pc:docMk/>
            <pc:sldMk cId="2978317191" sldId="268"/>
            <ac:spMk id="3" creationId="{C30C5BB3-F813-AE3B-747E-30EFF3AB0BFF}"/>
          </ac:spMkLst>
        </pc:spChg>
        <pc:spChg chg="mod">
          <ac:chgData name="Владимировна Надежда" userId="2ad673a576c2ba64" providerId="LiveId" clId="{7DBC2E76-1A9B-4C9C-B66D-346D614D9D9E}" dt="2023-08-30T15:06:04.501" v="205" actId="27636"/>
          <ac:spMkLst>
            <pc:docMk/>
            <pc:sldMk cId="2978317191" sldId="268"/>
            <ac:spMk id="4" creationId="{613D919F-0844-BF11-9982-08BB3A771E44}"/>
          </ac:spMkLst>
        </pc:spChg>
        <pc:picChg chg="add mod">
          <ac:chgData name="Владимировна Надежда" userId="2ad673a576c2ba64" providerId="LiveId" clId="{7DBC2E76-1A9B-4C9C-B66D-346D614D9D9E}" dt="2023-08-30T15:01:07.659" v="178" actId="1076"/>
          <ac:picMkLst>
            <pc:docMk/>
            <pc:sldMk cId="2978317191" sldId="268"/>
            <ac:picMk id="6" creationId="{A2C41ECF-3E71-0F1A-CB05-71D1BD82F205}"/>
          </ac:picMkLst>
        </pc:picChg>
        <pc:picChg chg="add mod modCrop">
          <ac:chgData name="Владимировна Надежда" userId="2ad673a576c2ba64" providerId="LiveId" clId="{7DBC2E76-1A9B-4C9C-B66D-346D614D9D9E}" dt="2023-08-30T15:01:00.561" v="177" actId="688"/>
          <ac:picMkLst>
            <pc:docMk/>
            <pc:sldMk cId="2978317191" sldId="268"/>
            <ac:picMk id="8" creationId="{00E12611-5318-CE4A-983C-C19B8A864D86}"/>
          </ac:picMkLst>
        </pc:picChg>
      </pc:sldChg>
      <pc:sldChg chg="addSp delSp modSp new mod">
        <pc:chgData name="Владимировна Надежда" userId="2ad673a576c2ba64" providerId="LiveId" clId="{7DBC2E76-1A9B-4C9C-B66D-346D614D9D9E}" dt="2023-08-30T15:05:20.980" v="201" actId="14100"/>
        <pc:sldMkLst>
          <pc:docMk/>
          <pc:sldMk cId="3943189015" sldId="269"/>
        </pc:sldMkLst>
        <pc:spChg chg="del">
          <ac:chgData name="Владимировна Надежда" userId="2ad673a576c2ba64" providerId="LiveId" clId="{7DBC2E76-1A9B-4C9C-B66D-346D614D9D9E}" dt="2023-08-30T15:04:35.916" v="191" actId="478"/>
          <ac:spMkLst>
            <pc:docMk/>
            <pc:sldMk cId="3943189015" sldId="269"/>
            <ac:spMk id="2" creationId="{20FB9B2C-EB89-BECE-516E-FA27E889BD73}"/>
          </ac:spMkLst>
        </pc:spChg>
        <pc:spChg chg="del">
          <ac:chgData name="Владимировна Надежда" userId="2ad673a576c2ba64" providerId="LiveId" clId="{7DBC2E76-1A9B-4C9C-B66D-346D614D9D9E}" dt="2023-08-30T15:01:29.859" v="180" actId="931"/>
          <ac:spMkLst>
            <pc:docMk/>
            <pc:sldMk cId="3943189015" sldId="269"/>
            <ac:spMk id="3" creationId="{A3BFC008-978B-27C6-1E52-9BF0075E0F94}"/>
          </ac:spMkLst>
        </pc:spChg>
        <pc:spChg chg="mod">
          <ac:chgData name="Владимировна Надежда" userId="2ad673a576c2ba64" providerId="LiveId" clId="{7DBC2E76-1A9B-4C9C-B66D-346D614D9D9E}" dt="2023-08-30T15:05:20.980" v="201" actId="14100"/>
          <ac:spMkLst>
            <pc:docMk/>
            <pc:sldMk cId="3943189015" sldId="269"/>
            <ac:spMk id="4" creationId="{C5F31B17-DB18-6246-649D-24F948323E31}"/>
          </ac:spMkLst>
        </pc:spChg>
        <pc:picChg chg="add mod">
          <ac:chgData name="Владимировна Надежда" userId="2ad673a576c2ba64" providerId="LiveId" clId="{7DBC2E76-1A9B-4C9C-B66D-346D614D9D9E}" dt="2023-08-30T15:04:53.884" v="198" actId="1076"/>
          <ac:picMkLst>
            <pc:docMk/>
            <pc:sldMk cId="3943189015" sldId="269"/>
            <ac:picMk id="6" creationId="{AC36C9E5-B133-C470-43BF-AEDD955D57DA}"/>
          </ac:picMkLst>
        </pc:picChg>
        <pc:picChg chg="add mod">
          <ac:chgData name="Владимировна Надежда" userId="2ad673a576c2ba64" providerId="LiveId" clId="{7DBC2E76-1A9B-4C9C-B66D-346D614D9D9E}" dt="2023-08-30T15:04:56.242" v="199" actId="14100"/>
          <ac:picMkLst>
            <pc:docMk/>
            <pc:sldMk cId="3943189015" sldId="269"/>
            <ac:picMk id="8" creationId="{22A03C66-2274-BB96-3CD0-962F47AE738A}"/>
          </ac:picMkLst>
        </pc:picChg>
      </pc:sldChg>
      <pc:sldChg chg="addSp delSp modSp new mod">
        <pc:chgData name="Владимировна Надежда" userId="2ad673a576c2ba64" providerId="LiveId" clId="{7DBC2E76-1A9B-4C9C-B66D-346D614D9D9E}" dt="2023-08-30T15:09:58.575" v="255" actId="14100"/>
        <pc:sldMkLst>
          <pc:docMk/>
          <pc:sldMk cId="145774330" sldId="270"/>
        </pc:sldMkLst>
        <pc:spChg chg="mod">
          <ac:chgData name="Владимировна Надежда" userId="2ad673a576c2ba64" providerId="LiveId" clId="{7DBC2E76-1A9B-4C9C-B66D-346D614D9D9E}" dt="2023-08-30T15:09:58.575" v="255" actId="14100"/>
          <ac:spMkLst>
            <pc:docMk/>
            <pc:sldMk cId="145774330" sldId="270"/>
            <ac:spMk id="2" creationId="{AB846026-9194-257C-09AA-DABF6BEACA39}"/>
          </ac:spMkLst>
        </pc:spChg>
        <pc:spChg chg="del">
          <ac:chgData name="Владимировна Надежда" userId="2ad673a576c2ba64" providerId="LiveId" clId="{7DBC2E76-1A9B-4C9C-B66D-346D614D9D9E}" dt="2023-08-30T15:06:49.058" v="207" actId="931"/>
          <ac:spMkLst>
            <pc:docMk/>
            <pc:sldMk cId="145774330" sldId="270"/>
            <ac:spMk id="3" creationId="{B28C8A6D-C5AB-EB9C-0174-486D882EF6CD}"/>
          </ac:spMkLst>
        </pc:spChg>
        <pc:spChg chg="del">
          <ac:chgData name="Владимировна Надежда" userId="2ad673a576c2ba64" providerId="LiveId" clId="{7DBC2E76-1A9B-4C9C-B66D-346D614D9D9E}" dt="2023-08-30T15:07:17.597" v="210" actId="931"/>
          <ac:spMkLst>
            <pc:docMk/>
            <pc:sldMk cId="145774330" sldId="270"/>
            <ac:spMk id="4" creationId="{878EF905-1FFF-29D4-D22B-CD3069BC7492}"/>
          </ac:spMkLst>
        </pc:spChg>
        <pc:spChg chg="add del mod">
          <ac:chgData name="Владимировна Надежда" userId="2ad673a576c2ba64" providerId="LiveId" clId="{7DBC2E76-1A9B-4C9C-B66D-346D614D9D9E}" dt="2023-08-30T15:08:23.505" v="220" actId="931"/>
          <ac:spMkLst>
            <pc:docMk/>
            <pc:sldMk cId="145774330" sldId="270"/>
            <ac:spMk id="12" creationId="{8BDB1F25-BD69-2390-3B08-108A8167C840}"/>
          </ac:spMkLst>
        </pc:spChg>
        <pc:picChg chg="add del mod">
          <ac:chgData name="Владимировна Надежда" userId="2ad673a576c2ba64" providerId="LiveId" clId="{7DBC2E76-1A9B-4C9C-B66D-346D614D9D9E}" dt="2023-08-30T15:08:13.660" v="218" actId="478"/>
          <ac:picMkLst>
            <pc:docMk/>
            <pc:sldMk cId="145774330" sldId="270"/>
            <ac:picMk id="6" creationId="{3D921F30-F303-DC73-24DF-C393BD07F885}"/>
          </ac:picMkLst>
        </pc:picChg>
        <pc:picChg chg="add mod">
          <ac:chgData name="Владимировна Надежда" userId="2ad673a576c2ba64" providerId="LiveId" clId="{7DBC2E76-1A9B-4C9C-B66D-346D614D9D9E}" dt="2023-08-30T15:09:51.744" v="253" actId="1076"/>
          <ac:picMkLst>
            <pc:docMk/>
            <pc:sldMk cId="145774330" sldId="270"/>
            <ac:picMk id="8" creationId="{89F6C04B-EDD6-B200-9EEF-8BB4015E6D95}"/>
          </ac:picMkLst>
        </pc:picChg>
        <pc:picChg chg="add mod">
          <ac:chgData name="Владимировна Надежда" userId="2ad673a576c2ba64" providerId="LiveId" clId="{7DBC2E76-1A9B-4C9C-B66D-346D614D9D9E}" dt="2023-08-30T15:09:53.676" v="254" actId="1076"/>
          <ac:picMkLst>
            <pc:docMk/>
            <pc:sldMk cId="145774330" sldId="270"/>
            <ac:picMk id="10" creationId="{0FBFCEC0-EA82-68FF-F2A0-89A6B105E2EE}"/>
          </ac:picMkLst>
        </pc:picChg>
        <pc:picChg chg="add mod">
          <ac:chgData name="Владимировна Надежда" userId="2ad673a576c2ba64" providerId="LiveId" clId="{7DBC2E76-1A9B-4C9C-B66D-346D614D9D9E}" dt="2023-08-30T15:09:50.391" v="252" actId="1076"/>
          <ac:picMkLst>
            <pc:docMk/>
            <pc:sldMk cId="145774330" sldId="270"/>
            <ac:picMk id="14" creationId="{8C594DED-74F5-B642-852F-33466A6C92E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5444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118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398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93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29444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795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738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68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459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pPr/>
              <a:t>31.08.2023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443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298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97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752700"/>
            <a:ext cx="7543800" cy="2598040"/>
          </a:xfrm>
        </p:spPr>
        <p:txBody>
          <a:bodyPr>
            <a:normAutofit/>
          </a:bodyPr>
          <a:lstStyle/>
          <a:p>
            <a:pPr algn="ctr"/>
            <a:r>
              <a:rPr lang="ru-RU" sz="4400" dirty="0"/>
              <a:t>Изготовление пасхального яйца из фетра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509120"/>
            <a:ext cx="5184576" cy="180020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i="1" dirty="0"/>
              <a:t>Разработала:</a:t>
            </a:r>
          </a:p>
          <a:p>
            <a:pPr>
              <a:spcAft>
                <a:spcPts val="0"/>
              </a:spcAft>
            </a:pPr>
            <a:r>
              <a:rPr lang="ru-RU" i="1" dirty="0"/>
              <a:t>Учитель технологии МБОУ «СОШ № 17» г.Чебоксары </a:t>
            </a:r>
          </a:p>
          <a:p>
            <a:pPr>
              <a:spcAft>
                <a:spcPts val="0"/>
              </a:spcAft>
            </a:pPr>
            <a:r>
              <a:rPr lang="ru-RU" i="1" dirty="0"/>
              <a:t>Порфирьева Н.В.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043608" y="2708920"/>
            <a:ext cx="7543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endParaRPr kumimoji="0" lang="ru-RU" sz="2400" b="0" i="0" u="none" strike="noStrike" kern="1200" cap="all" spc="2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836712"/>
            <a:ext cx="8496944" cy="864096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16 апреля мы будем отмечать Пасху, или Светлое Христово Воскресение. Этот светлый и добрый праздник несёт с собой веру, надежду, любовь.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90BE91C-7D64-B918-0A00-FBF0929955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331" y="2210588"/>
            <a:ext cx="5397173" cy="3810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588A8EE6-4CAF-3F3E-F41A-EE9F97C5532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034" y="1903521"/>
            <a:ext cx="6053931" cy="4339438"/>
          </a:xfrm>
        </p:spPr>
      </p:pic>
      <p:sp>
        <p:nvSpPr>
          <p:cNvPr id="10" name="Объект 9">
            <a:extLst>
              <a:ext uri="{FF2B5EF4-FFF2-40B4-BE49-F238E27FC236}">
                <a16:creationId xmlns:a16="http://schemas.microsoft.com/office/drawing/2014/main" xmlns="" id="{333DC682-6076-1C1F-7154-DFE636B06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22960" y="817537"/>
            <a:ext cx="7776864" cy="1223225"/>
          </a:xfrm>
        </p:spPr>
        <p:txBody>
          <a:bodyPr/>
          <a:lstStyle/>
          <a:p>
            <a:pPr algn="ctr"/>
            <a:r>
              <a:rPr lang="ru-RU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Наши военные ежедневно проявляют мужество и героизм в ходе Специальной военной операции на Украине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88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Последовательность изготовления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4FC55277-F78F-36EB-345A-CB272D28297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972" y="1846264"/>
            <a:ext cx="3017123" cy="402283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Раскладка шаблонов на фетре.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Раскрой.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31363E9-BA3A-1772-C320-F75EC9A880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132" y="3212976"/>
            <a:ext cx="4062094" cy="30465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A0A068-A370-DA3F-FE11-4D6407F3E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12617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Размещение декора 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2FA87FA-18D7-DCF9-DFCE-5E1386C4C97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Пришивание листиков и цветков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" t="6954" b="7124"/>
          <a:stretch/>
        </p:blipFill>
        <p:spPr>
          <a:xfrm rot="10800000">
            <a:off x="755576" y="1941095"/>
            <a:ext cx="3380170" cy="392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5" t="11150" r="32675" b="8000"/>
          <a:stretch/>
        </p:blipFill>
        <p:spPr>
          <a:xfrm rot="10800000">
            <a:off x="5076056" y="2276872"/>
            <a:ext cx="3115776" cy="374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19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A0A068-A370-DA3F-FE11-4D6407F3E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054164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Размещение декора </a:t>
            </a: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FA19787E-029F-6676-CA0F-1F6E0BBF41A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8" r="6518" b="1125"/>
          <a:stretch/>
        </p:blipFill>
        <p:spPr>
          <a:xfrm rot="10800000">
            <a:off x="806374" y="2380772"/>
            <a:ext cx="3559761" cy="3456384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2FA87FA-18D7-DCF9-DFCE-5E1386C4C97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Пришивание  </a:t>
            </a:r>
            <a:r>
              <a:rPr lang="ru-RU" sz="1800" kern="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декоративной ленты</a:t>
            </a:r>
            <a:endParaRPr lang="ru-RU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48F701D3-143E-0DA7-6359-8C821D7251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9" t="1" r="12820" b="4908"/>
          <a:stretch/>
        </p:blipFill>
        <p:spPr>
          <a:xfrm rot="10800000">
            <a:off x="4865914" y="2524788"/>
            <a:ext cx="3298372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90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A2C41ECF-3E71-0F1A-CB05-71D1BD82F20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38997" y="2626354"/>
            <a:ext cx="3962220" cy="2971664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13D919F-0844-BF11-9982-08BB3A771E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1520" y="428677"/>
            <a:ext cx="5472608" cy="1344139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Соединение деталей по краю петельным швом, вверху закрепить шнурок, оставить отверстие</a:t>
            </a:r>
            <a:r>
              <a:rPr lang="ru-RU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00E12611-5318-CE4A-983C-C19B8A864D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3" r="22706" b="268"/>
          <a:stretch/>
        </p:blipFill>
        <p:spPr>
          <a:xfrm rot="11142073">
            <a:off x="5276107" y="1348755"/>
            <a:ext cx="3268892" cy="419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31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AC36C9E5-B133-C470-43BF-AEDD955D57D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76872"/>
            <a:ext cx="3703637" cy="2777728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5F31B17-DB18-6246-649D-24F948323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9552" y="460504"/>
            <a:ext cx="7847800" cy="1151217"/>
          </a:xfrm>
        </p:spPr>
        <p:txBody>
          <a:bodyPr/>
          <a:lstStyle/>
          <a:p>
            <a:pPr marL="0" lv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Наполнить поделку синтепоном. Дошить шов до конца.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2A03C66-2274-BB96-3CD0-962F47AE73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708920"/>
            <a:ext cx="3856880" cy="289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1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846026-9194-257C-09AA-DABF6BEAC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818" y="286605"/>
            <a:ext cx="7958941" cy="910148"/>
          </a:xfrm>
        </p:spPr>
        <p:txBody>
          <a:bodyPr/>
          <a:lstStyle/>
          <a:p>
            <a:r>
              <a:rPr lang="ru-RU" dirty="0"/>
              <a:t>Готовые изделия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89F6C04B-EDD6-B200-9EEF-8BB4015E6D9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36" y="3861048"/>
            <a:ext cx="4155926" cy="2340955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0FBFCEC0-EA82-68FF-F2A0-89A6B105E2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08720"/>
            <a:ext cx="3660125" cy="4880167"/>
          </a:xfrm>
          <a:prstGeom prst="rect">
            <a:avLst/>
          </a:prstGeom>
        </p:spPr>
      </p:pic>
      <p:pic>
        <p:nvPicPr>
          <p:cNvPr id="14" name="Объект 13">
            <a:extLst>
              <a:ext uri="{FF2B5EF4-FFF2-40B4-BE49-F238E27FC236}">
                <a16:creationId xmlns:a16="http://schemas.microsoft.com/office/drawing/2014/main" xmlns="" id="{8C594DED-74F5-B642-852F-33466A6C92E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86" y="1394427"/>
            <a:ext cx="4155927" cy="2340955"/>
          </a:xfrm>
        </p:spPr>
      </p:pic>
    </p:spTree>
    <p:extLst>
      <p:ext uri="{BB962C8B-B14F-4D97-AF65-F5344CB8AC3E}">
        <p14:creationId xmlns:p14="http://schemas.microsoft.com/office/powerpoint/2010/main" val="14577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566</TotalTime>
  <Words>104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Ретро</vt:lpstr>
      <vt:lpstr>Изготовление пасхального яйца из фетра</vt:lpstr>
      <vt:lpstr>Презентация PowerPoint</vt:lpstr>
      <vt:lpstr>Презентация PowerPoint</vt:lpstr>
      <vt:lpstr>Последовательность изготовления</vt:lpstr>
      <vt:lpstr>Размещение декора </vt:lpstr>
      <vt:lpstr>Размещение декора </vt:lpstr>
      <vt:lpstr>Презентация PowerPoint</vt:lpstr>
      <vt:lpstr>Презентация PowerPoint</vt:lpstr>
      <vt:lpstr>Готовые изделия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мешочек</dc:title>
  <dc:creator>ПК</dc:creator>
  <cp:lastModifiedBy>Пользователь Windows</cp:lastModifiedBy>
  <cp:revision>26</cp:revision>
  <dcterms:created xsi:type="dcterms:W3CDTF">2023-03-12T20:02:04Z</dcterms:created>
  <dcterms:modified xsi:type="dcterms:W3CDTF">2023-08-31T07:08:28Z</dcterms:modified>
</cp:coreProperties>
</file>