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5" r:id="rId4"/>
    <p:sldId id="266" r:id="rId5"/>
    <p:sldId id="263" r:id="rId6"/>
    <p:sldId id="264" r:id="rId7"/>
    <p:sldId id="268" r:id="rId8"/>
    <p:sldId id="270" r:id="rId9"/>
    <p:sldId id="274" r:id="rId10"/>
    <p:sldId id="273" r:id="rId11"/>
    <p:sldId id="277" r:id="rId12"/>
    <p:sldId id="275" r:id="rId13"/>
    <p:sldId id="278" r:id="rId14"/>
    <p:sldId id="279" r:id="rId15"/>
    <p:sldId id="281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12B0228-C6E2-455C-ACD0-CADEB0E2EAEA}">
          <p14:sldIdLst>
            <p14:sldId id="256"/>
            <p14:sldId id="257"/>
            <p14:sldId id="265"/>
            <p14:sldId id="266"/>
            <p14:sldId id="263"/>
            <p14:sldId id="264"/>
            <p14:sldId id="268"/>
            <p14:sldId id="270"/>
            <p14:sldId id="274"/>
            <p14:sldId id="273"/>
            <p14:sldId id="277"/>
            <p14:sldId id="275"/>
            <p14:sldId id="278"/>
            <p14:sldId id="279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ADCD"/>
    <a:srgbClr val="B3D3EA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5596" autoAdjust="0"/>
  </p:normalViewPr>
  <p:slideViewPr>
    <p:cSldViewPr>
      <p:cViewPr varScale="1">
        <p:scale>
          <a:sx n="70" d="100"/>
          <a:sy n="70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5E6F72-C329-4A10-9B35-DA8AB880E1CB}" type="doc">
      <dgm:prSet loTypeId="urn:microsoft.com/office/officeart/2005/8/layout/hProcess9" loCatId="process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17A04504-B109-4BA4-B7E5-015E07B9325A}">
      <dgm:prSet custT="1"/>
      <dgm:spPr>
        <a:solidFill>
          <a:schemeClr val="accent3">
            <a:lumMod val="50000"/>
          </a:schemeClr>
        </a:solidFill>
      </dgm:spPr>
      <dgm:t>
        <a:bodyPr/>
        <a:lstStyle/>
        <a:p>
          <a:pPr rtl="0"/>
          <a:r>
            <a:rPr lang="ru-RU" sz="2000" b="1" dirty="0" err="1" smtClean="0"/>
            <a:t>Интерне́т</a:t>
          </a:r>
          <a:r>
            <a:rPr lang="ru-RU" sz="2000" dirty="0" smtClean="0"/>
            <a:t> (англ. </a:t>
          </a:r>
          <a:r>
            <a:rPr lang="ru-RU" sz="2000" dirty="0" err="1" smtClean="0"/>
            <a:t>Internet</a:t>
          </a:r>
          <a:r>
            <a:rPr lang="ru-RU" sz="2000" dirty="0" smtClean="0"/>
            <a:t>, МФА: [ˈɪn.tə.net]) — всемирная система объединённых компьютерных сетей для хранения и передачи информации. Часто упоминается как Всемирная сеть и Глобальная сеть</a:t>
          </a:r>
          <a:r>
            <a:rPr lang="ru-RU" sz="1700" dirty="0" smtClean="0"/>
            <a:t>, а также просто Сеть.</a:t>
          </a:r>
          <a:endParaRPr lang="ru-RU" sz="1700" dirty="0"/>
        </a:p>
      </dgm:t>
    </dgm:pt>
    <dgm:pt modelId="{FBADB1D1-1AD4-40BA-BE0B-D3702BE3761B}" type="parTrans" cxnId="{45619B3C-526B-4BF8-B516-6585D8B844ED}">
      <dgm:prSet/>
      <dgm:spPr/>
      <dgm:t>
        <a:bodyPr/>
        <a:lstStyle/>
        <a:p>
          <a:endParaRPr lang="ru-RU"/>
        </a:p>
      </dgm:t>
    </dgm:pt>
    <dgm:pt modelId="{07203881-5D7C-4A6E-8E87-ACF435F9513F}" type="sibTrans" cxnId="{45619B3C-526B-4BF8-B516-6585D8B844ED}">
      <dgm:prSet/>
      <dgm:spPr/>
      <dgm:t>
        <a:bodyPr/>
        <a:lstStyle/>
        <a:p>
          <a:endParaRPr lang="ru-RU"/>
        </a:p>
      </dgm:t>
    </dgm:pt>
    <dgm:pt modelId="{BD73CBF2-F178-4FDD-A05E-12C8C301E2EE}" type="pres">
      <dgm:prSet presAssocID="{C65E6F72-C329-4A10-9B35-DA8AB880E1C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D08780-B286-44DD-B31A-6A5994B02054}" type="pres">
      <dgm:prSet presAssocID="{C65E6F72-C329-4A10-9B35-DA8AB880E1CB}" presName="arrow" presStyleLbl="bgShp" presStyleIdx="0" presStyleCnt="1"/>
      <dgm:spPr/>
    </dgm:pt>
    <dgm:pt modelId="{C6DC5E2D-5383-437D-BED2-160EFF9A9718}" type="pres">
      <dgm:prSet presAssocID="{C65E6F72-C329-4A10-9B35-DA8AB880E1CB}" presName="linearProcess" presStyleCnt="0"/>
      <dgm:spPr/>
    </dgm:pt>
    <dgm:pt modelId="{31DDFD02-B589-47AC-ABA7-F3A592712581}" type="pres">
      <dgm:prSet presAssocID="{17A04504-B109-4BA4-B7E5-015E07B9325A}" presName="textNode" presStyleLbl="node1" presStyleIdx="0" presStyleCnt="1" custScaleY="136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C5A2D7-7154-468B-968F-CD67121A7E40}" type="presOf" srcId="{C65E6F72-C329-4A10-9B35-DA8AB880E1CB}" destId="{BD73CBF2-F178-4FDD-A05E-12C8C301E2EE}" srcOrd="0" destOrd="0" presId="urn:microsoft.com/office/officeart/2005/8/layout/hProcess9"/>
    <dgm:cxn modelId="{77437874-9C3E-421D-B15F-58786505BD4A}" type="presOf" srcId="{17A04504-B109-4BA4-B7E5-015E07B9325A}" destId="{31DDFD02-B589-47AC-ABA7-F3A592712581}" srcOrd="0" destOrd="0" presId="urn:microsoft.com/office/officeart/2005/8/layout/hProcess9"/>
    <dgm:cxn modelId="{45619B3C-526B-4BF8-B516-6585D8B844ED}" srcId="{C65E6F72-C329-4A10-9B35-DA8AB880E1CB}" destId="{17A04504-B109-4BA4-B7E5-015E07B9325A}" srcOrd="0" destOrd="0" parTransId="{FBADB1D1-1AD4-40BA-BE0B-D3702BE3761B}" sibTransId="{07203881-5D7C-4A6E-8E87-ACF435F9513F}"/>
    <dgm:cxn modelId="{324A39DD-31CC-4340-B766-65794A5129E1}" type="presParOf" srcId="{BD73CBF2-F178-4FDD-A05E-12C8C301E2EE}" destId="{85D08780-B286-44DD-B31A-6A5994B02054}" srcOrd="0" destOrd="0" presId="urn:microsoft.com/office/officeart/2005/8/layout/hProcess9"/>
    <dgm:cxn modelId="{B5B61A18-CD95-4ACF-A0C9-6BD3EBA0A8AF}" type="presParOf" srcId="{BD73CBF2-F178-4FDD-A05E-12C8C301E2EE}" destId="{C6DC5E2D-5383-437D-BED2-160EFF9A9718}" srcOrd="1" destOrd="0" presId="urn:microsoft.com/office/officeart/2005/8/layout/hProcess9"/>
    <dgm:cxn modelId="{83CBC24F-4F59-4FD8-B2AB-A9574C10BD38}" type="presParOf" srcId="{C6DC5E2D-5383-437D-BED2-160EFF9A9718}" destId="{31DDFD02-B589-47AC-ABA7-F3A592712581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D799464-9AEA-4A9D-9C21-6A4C8DFDDA89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C1DFF43B-E2EC-491B-BFC7-C63311DC3787}">
      <dgm:prSet custT="1"/>
      <dgm:spPr/>
      <dgm:t>
        <a:bodyPr/>
        <a:lstStyle/>
        <a:p>
          <a:pPr rtl="0"/>
          <a:r>
            <a:rPr lang="ru-RU" sz="2000" dirty="0" smtClean="0"/>
            <a:t>Экстремизм, национализм, фашизм</a:t>
          </a:r>
          <a:endParaRPr lang="ru-RU" sz="2000" dirty="0"/>
        </a:p>
      </dgm:t>
    </dgm:pt>
    <dgm:pt modelId="{2ED2EBC8-43AE-49E5-956F-EFCD228C88AF}" type="parTrans" cxnId="{6975DDB2-D2C9-4617-8023-03D6C7451013}">
      <dgm:prSet/>
      <dgm:spPr/>
      <dgm:t>
        <a:bodyPr/>
        <a:lstStyle/>
        <a:p>
          <a:endParaRPr lang="ru-RU"/>
        </a:p>
      </dgm:t>
    </dgm:pt>
    <dgm:pt modelId="{CCCB5CD0-A031-4AB8-A497-2A519F7DA23C}" type="sibTrans" cxnId="{6975DDB2-D2C9-4617-8023-03D6C7451013}">
      <dgm:prSet/>
      <dgm:spPr/>
      <dgm:t>
        <a:bodyPr/>
        <a:lstStyle/>
        <a:p>
          <a:endParaRPr lang="ru-RU"/>
        </a:p>
      </dgm:t>
    </dgm:pt>
    <dgm:pt modelId="{D9CD8828-E384-47BD-9927-60211438898F}">
      <dgm:prSet custT="1"/>
      <dgm:spPr/>
      <dgm:t>
        <a:bodyPr/>
        <a:lstStyle/>
        <a:p>
          <a:pPr rtl="0"/>
          <a:r>
            <a:rPr lang="ru-RU" sz="2000" dirty="0" smtClean="0"/>
            <a:t>Все широкие возможности Интернета используются представителями экстремистских течений для того, чтобы заманить в свои ряды новичков.</a:t>
          </a:r>
          <a:endParaRPr lang="ru-RU" sz="2000" dirty="0"/>
        </a:p>
      </dgm:t>
    </dgm:pt>
    <dgm:pt modelId="{3DFF7F42-DDEC-42A8-B3D5-49D5E412B54E}" type="parTrans" cxnId="{35348E6A-2BA1-4E2C-8C2D-ECDC544A775A}">
      <dgm:prSet/>
      <dgm:spPr/>
      <dgm:t>
        <a:bodyPr/>
        <a:lstStyle/>
        <a:p>
          <a:endParaRPr lang="ru-RU"/>
        </a:p>
      </dgm:t>
    </dgm:pt>
    <dgm:pt modelId="{DF9F5F83-9958-45EA-842D-DFB8D18B262E}" type="sibTrans" cxnId="{35348E6A-2BA1-4E2C-8C2D-ECDC544A775A}">
      <dgm:prSet/>
      <dgm:spPr/>
      <dgm:t>
        <a:bodyPr/>
        <a:lstStyle/>
        <a:p>
          <a:endParaRPr lang="ru-RU"/>
        </a:p>
      </dgm:t>
    </dgm:pt>
    <dgm:pt modelId="{C30BF38C-8D91-4748-9082-56BB0B49637A}" type="pres">
      <dgm:prSet presAssocID="{AD799464-9AEA-4A9D-9C21-6A4C8DFDDA8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3F6005-AE27-4E8F-B73F-27FA7C392A7D}" type="pres">
      <dgm:prSet presAssocID="{AD799464-9AEA-4A9D-9C21-6A4C8DFDDA89}" presName="arrow" presStyleLbl="bgShp" presStyleIdx="0" presStyleCnt="1" custLinFactNeighborX="602" custLinFactNeighborY="-44034"/>
      <dgm:spPr/>
    </dgm:pt>
    <dgm:pt modelId="{99BA83D2-D39D-4AC9-9B61-314FE47286BB}" type="pres">
      <dgm:prSet presAssocID="{AD799464-9AEA-4A9D-9C21-6A4C8DFDDA89}" presName="linearProcess" presStyleCnt="0"/>
      <dgm:spPr/>
    </dgm:pt>
    <dgm:pt modelId="{060010EE-03CA-4CC7-9D9A-2324DDE04602}" type="pres">
      <dgm:prSet presAssocID="{C1DFF43B-E2EC-491B-BFC7-C63311DC3787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38209-157A-48E5-8F54-7B312B069E28}" type="pres">
      <dgm:prSet presAssocID="{CCCB5CD0-A031-4AB8-A497-2A519F7DA23C}" presName="sibTrans" presStyleCnt="0"/>
      <dgm:spPr/>
    </dgm:pt>
    <dgm:pt modelId="{923F3440-A4FA-4FA5-A5AB-8EBD79943179}" type="pres">
      <dgm:prSet presAssocID="{D9CD8828-E384-47BD-9927-60211438898F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75DDB2-D2C9-4617-8023-03D6C7451013}" srcId="{AD799464-9AEA-4A9D-9C21-6A4C8DFDDA89}" destId="{C1DFF43B-E2EC-491B-BFC7-C63311DC3787}" srcOrd="0" destOrd="0" parTransId="{2ED2EBC8-43AE-49E5-956F-EFCD228C88AF}" sibTransId="{CCCB5CD0-A031-4AB8-A497-2A519F7DA23C}"/>
    <dgm:cxn modelId="{3F514877-54E5-4D19-BD42-A3C6EDE6A4D6}" type="presOf" srcId="{D9CD8828-E384-47BD-9927-60211438898F}" destId="{923F3440-A4FA-4FA5-A5AB-8EBD79943179}" srcOrd="0" destOrd="0" presId="urn:microsoft.com/office/officeart/2005/8/layout/hProcess9"/>
    <dgm:cxn modelId="{7E982AE7-F956-4606-A766-A9F653B77CBA}" type="presOf" srcId="{C1DFF43B-E2EC-491B-BFC7-C63311DC3787}" destId="{060010EE-03CA-4CC7-9D9A-2324DDE04602}" srcOrd="0" destOrd="0" presId="urn:microsoft.com/office/officeart/2005/8/layout/hProcess9"/>
    <dgm:cxn modelId="{8694CEB9-0F16-4A49-A5F3-EEF1D9C0D95A}" type="presOf" srcId="{AD799464-9AEA-4A9D-9C21-6A4C8DFDDA89}" destId="{C30BF38C-8D91-4748-9082-56BB0B49637A}" srcOrd="0" destOrd="0" presId="urn:microsoft.com/office/officeart/2005/8/layout/hProcess9"/>
    <dgm:cxn modelId="{35348E6A-2BA1-4E2C-8C2D-ECDC544A775A}" srcId="{AD799464-9AEA-4A9D-9C21-6A4C8DFDDA89}" destId="{D9CD8828-E384-47BD-9927-60211438898F}" srcOrd="1" destOrd="0" parTransId="{3DFF7F42-DDEC-42A8-B3D5-49D5E412B54E}" sibTransId="{DF9F5F83-9958-45EA-842D-DFB8D18B262E}"/>
    <dgm:cxn modelId="{06D9AE98-5D82-49F4-BE6D-0A82BF54694C}" type="presParOf" srcId="{C30BF38C-8D91-4748-9082-56BB0B49637A}" destId="{A93F6005-AE27-4E8F-B73F-27FA7C392A7D}" srcOrd="0" destOrd="0" presId="urn:microsoft.com/office/officeart/2005/8/layout/hProcess9"/>
    <dgm:cxn modelId="{1993A5BE-A359-400A-AB52-59621B9746CA}" type="presParOf" srcId="{C30BF38C-8D91-4748-9082-56BB0B49637A}" destId="{99BA83D2-D39D-4AC9-9B61-314FE47286BB}" srcOrd="1" destOrd="0" presId="urn:microsoft.com/office/officeart/2005/8/layout/hProcess9"/>
    <dgm:cxn modelId="{DD0CD74E-9E87-4B29-82E1-3815C9250991}" type="presParOf" srcId="{99BA83D2-D39D-4AC9-9B61-314FE47286BB}" destId="{060010EE-03CA-4CC7-9D9A-2324DDE04602}" srcOrd="0" destOrd="0" presId="urn:microsoft.com/office/officeart/2005/8/layout/hProcess9"/>
    <dgm:cxn modelId="{319F592C-B84A-441F-9085-C8E044ECB4B3}" type="presParOf" srcId="{99BA83D2-D39D-4AC9-9B61-314FE47286BB}" destId="{7A238209-157A-48E5-8F54-7B312B069E28}" srcOrd="1" destOrd="0" presId="urn:microsoft.com/office/officeart/2005/8/layout/hProcess9"/>
    <dgm:cxn modelId="{9779936C-0AEF-40E7-A9F6-BF61076C7E21}" type="presParOf" srcId="{99BA83D2-D39D-4AC9-9B61-314FE47286BB}" destId="{923F3440-A4FA-4FA5-A5AB-8EBD7994317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840334C-8572-482B-ADD9-1FF1D1C33B7D}" type="doc">
      <dgm:prSet loTypeId="urn:microsoft.com/office/officeart/2005/8/layout/hProcess9" loCatId="process" qsTypeId="urn:microsoft.com/office/officeart/2005/8/quickstyle/simple5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8D159766-00E6-4414-ACB5-5595D3DB3859}">
      <dgm:prSet custT="1"/>
      <dgm:spPr/>
      <dgm:t>
        <a:bodyPr/>
        <a:lstStyle/>
        <a:p>
          <a:pPr rtl="0"/>
          <a:r>
            <a:rPr lang="ru-RU" sz="2400" dirty="0" smtClean="0">
              <a:solidFill>
                <a:schemeClr val="bg1"/>
              </a:solidFill>
            </a:rPr>
            <a:t>Секты</a:t>
          </a:r>
          <a:endParaRPr lang="ru-RU" sz="2400" dirty="0">
            <a:solidFill>
              <a:schemeClr val="bg1"/>
            </a:solidFill>
          </a:endParaRPr>
        </a:p>
      </dgm:t>
    </dgm:pt>
    <dgm:pt modelId="{DBD0A657-85E3-432F-AB4E-4D5F1AC4BB96}" type="parTrans" cxnId="{D1615BC2-0C07-4923-A585-AB13D38532A5}">
      <dgm:prSet/>
      <dgm:spPr/>
      <dgm:t>
        <a:bodyPr/>
        <a:lstStyle/>
        <a:p>
          <a:endParaRPr lang="ru-RU"/>
        </a:p>
      </dgm:t>
    </dgm:pt>
    <dgm:pt modelId="{6AEEB5FE-907D-4F2B-8D97-0AD45F1A904B}" type="sibTrans" cxnId="{D1615BC2-0C07-4923-A585-AB13D38532A5}">
      <dgm:prSet/>
      <dgm:spPr/>
      <dgm:t>
        <a:bodyPr/>
        <a:lstStyle/>
        <a:p>
          <a:endParaRPr lang="ru-RU"/>
        </a:p>
      </dgm:t>
    </dgm:pt>
    <dgm:pt modelId="{F041CF1B-E5B8-4DFF-A770-1B57BC0F37C5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bg1"/>
              </a:solidFill>
            </a:rPr>
            <a:t>Виртуальный собеседник не схватит за руку, но ему вполне по силам “проникнуть в мысли” и повлиять на взгляды на мир.</a:t>
          </a:r>
          <a:endParaRPr lang="ru-RU" sz="2400" dirty="0">
            <a:solidFill>
              <a:schemeClr val="bg1"/>
            </a:solidFill>
          </a:endParaRPr>
        </a:p>
      </dgm:t>
    </dgm:pt>
    <dgm:pt modelId="{609C3FFE-800A-41B9-9299-8E5240DD2B4F}" type="sibTrans" cxnId="{FB4121E8-C898-4A6C-AF70-D05F59390A7C}">
      <dgm:prSet/>
      <dgm:spPr/>
      <dgm:t>
        <a:bodyPr/>
        <a:lstStyle/>
        <a:p>
          <a:endParaRPr lang="ru-RU"/>
        </a:p>
      </dgm:t>
    </dgm:pt>
    <dgm:pt modelId="{67C0DE9B-11DB-4D54-94E1-356FD1827C17}" type="parTrans" cxnId="{FB4121E8-C898-4A6C-AF70-D05F59390A7C}">
      <dgm:prSet/>
      <dgm:spPr/>
      <dgm:t>
        <a:bodyPr/>
        <a:lstStyle/>
        <a:p>
          <a:endParaRPr lang="ru-RU"/>
        </a:p>
      </dgm:t>
    </dgm:pt>
    <dgm:pt modelId="{5F309508-BD13-4E4C-99EF-86650BC21172}" type="pres">
      <dgm:prSet presAssocID="{4840334C-8572-482B-ADD9-1FF1D1C33B7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3E82DB-69B4-4423-953E-17CFECF46B54}" type="pres">
      <dgm:prSet presAssocID="{4840334C-8572-482B-ADD9-1FF1D1C33B7D}" presName="arrow" presStyleLbl="bgShp" presStyleIdx="0" presStyleCnt="1" custLinFactNeighborX="5508" custLinFactNeighborY="5053"/>
      <dgm:spPr/>
    </dgm:pt>
    <dgm:pt modelId="{ABA6CD5F-71D3-4B5F-8A39-6B0ED135E6D5}" type="pres">
      <dgm:prSet presAssocID="{4840334C-8572-482B-ADD9-1FF1D1C33B7D}" presName="linearProcess" presStyleCnt="0"/>
      <dgm:spPr/>
    </dgm:pt>
    <dgm:pt modelId="{BA7E1C57-9E01-4F48-929C-5782ED6C5279}" type="pres">
      <dgm:prSet presAssocID="{8D159766-00E6-4414-ACB5-5595D3DB3859}" presName="textNode" presStyleLbl="node1" presStyleIdx="0" presStyleCnt="2" custLinFactNeighborX="19312" custLinFactNeighborY="-28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70C661-78C4-41D5-80EA-64BAB57C5BDC}" type="pres">
      <dgm:prSet presAssocID="{6AEEB5FE-907D-4F2B-8D97-0AD45F1A904B}" presName="sibTrans" presStyleCnt="0"/>
      <dgm:spPr/>
    </dgm:pt>
    <dgm:pt modelId="{281DD185-ACF3-4C6E-A82E-2C181A1453D7}" type="pres">
      <dgm:prSet presAssocID="{F041CF1B-E5B8-4DFF-A770-1B57BC0F37C5}" presName="textNode" presStyleLbl="node1" presStyleIdx="1" presStyleCnt="2" custScaleY="125262" custLinFactNeighborX="-520" custLinFactNeighborY="-28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6375F7-DAE9-47DC-A77E-60659E3E0E19}" type="presOf" srcId="{8D159766-00E6-4414-ACB5-5595D3DB3859}" destId="{BA7E1C57-9E01-4F48-929C-5782ED6C5279}" srcOrd="0" destOrd="0" presId="urn:microsoft.com/office/officeart/2005/8/layout/hProcess9"/>
    <dgm:cxn modelId="{D1615BC2-0C07-4923-A585-AB13D38532A5}" srcId="{4840334C-8572-482B-ADD9-1FF1D1C33B7D}" destId="{8D159766-00E6-4414-ACB5-5595D3DB3859}" srcOrd="0" destOrd="0" parTransId="{DBD0A657-85E3-432F-AB4E-4D5F1AC4BB96}" sibTransId="{6AEEB5FE-907D-4F2B-8D97-0AD45F1A904B}"/>
    <dgm:cxn modelId="{FB4121E8-C898-4A6C-AF70-D05F59390A7C}" srcId="{4840334C-8572-482B-ADD9-1FF1D1C33B7D}" destId="{F041CF1B-E5B8-4DFF-A770-1B57BC0F37C5}" srcOrd="1" destOrd="0" parTransId="{67C0DE9B-11DB-4D54-94E1-356FD1827C17}" sibTransId="{609C3FFE-800A-41B9-9299-8E5240DD2B4F}"/>
    <dgm:cxn modelId="{E879CF57-5605-4FB4-9112-3FEC30D2E09A}" type="presOf" srcId="{F041CF1B-E5B8-4DFF-A770-1B57BC0F37C5}" destId="{281DD185-ACF3-4C6E-A82E-2C181A1453D7}" srcOrd="0" destOrd="0" presId="urn:microsoft.com/office/officeart/2005/8/layout/hProcess9"/>
    <dgm:cxn modelId="{F35C4309-3CCE-4373-BF48-06206E3C58A9}" type="presOf" srcId="{4840334C-8572-482B-ADD9-1FF1D1C33B7D}" destId="{5F309508-BD13-4E4C-99EF-86650BC21172}" srcOrd="0" destOrd="0" presId="urn:microsoft.com/office/officeart/2005/8/layout/hProcess9"/>
    <dgm:cxn modelId="{72745803-2781-43B8-9158-480942EEA3EE}" type="presParOf" srcId="{5F309508-BD13-4E4C-99EF-86650BC21172}" destId="{AE3E82DB-69B4-4423-953E-17CFECF46B54}" srcOrd="0" destOrd="0" presId="urn:microsoft.com/office/officeart/2005/8/layout/hProcess9"/>
    <dgm:cxn modelId="{6DE8BDE8-FB51-447C-B2E3-8E267BDF3490}" type="presParOf" srcId="{5F309508-BD13-4E4C-99EF-86650BC21172}" destId="{ABA6CD5F-71D3-4B5F-8A39-6B0ED135E6D5}" srcOrd="1" destOrd="0" presId="urn:microsoft.com/office/officeart/2005/8/layout/hProcess9"/>
    <dgm:cxn modelId="{3714EA32-1F35-463A-AE55-0D22E752DF0C}" type="presParOf" srcId="{ABA6CD5F-71D3-4B5F-8A39-6B0ED135E6D5}" destId="{BA7E1C57-9E01-4F48-929C-5782ED6C5279}" srcOrd="0" destOrd="0" presId="urn:microsoft.com/office/officeart/2005/8/layout/hProcess9"/>
    <dgm:cxn modelId="{30A328C3-1450-4DD4-8E76-4EB45911333D}" type="presParOf" srcId="{ABA6CD5F-71D3-4B5F-8A39-6B0ED135E6D5}" destId="{2970C661-78C4-41D5-80EA-64BAB57C5BDC}" srcOrd="1" destOrd="0" presId="urn:microsoft.com/office/officeart/2005/8/layout/hProcess9"/>
    <dgm:cxn modelId="{98816A4E-4382-4A7F-A3BF-BDF92A7BBAA5}" type="presParOf" srcId="{ABA6CD5F-71D3-4B5F-8A39-6B0ED135E6D5}" destId="{281DD185-ACF3-4C6E-A82E-2C181A1453D7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B7E874D-7A7A-4056-A96A-BD2CF0BD49A0}" type="doc">
      <dgm:prSet loTypeId="urn:microsoft.com/office/officeart/2005/8/layout/venn3" loCatId="relationship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76E1292-B49D-4219-A4CB-B14989E8ADD1}">
      <dgm:prSet custT="1"/>
      <dgm:spPr/>
      <dgm:t>
        <a:bodyPr/>
        <a:lstStyle/>
        <a:p>
          <a:pPr algn="ctr" rtl="0"/>
          <a:r>
            <a:rPr lang="ru-RU" sz="2400" b="1" dirty="0" smtClean="0"/>
            <a:t>Информационная безопасность </a:t>
          </a:r>
          <a:endParaRPr lang="ru-RU" sz="2400" dirty="0"/>
        </a:p>
      </dgm:t>
    </dgm:pt>
    <dgm:pt modelId="{F053AA9A-70B1-4721-9313-0AF4C9516943}" type="parTrans" cxnId="{9A6CE9D9-A2DA-4396-9CC3-D162DA34B8A4}">
      <dgm:prSet/>
      <dgm:spPr/>
      <dgm:t>
        <a:bodyPr/>
        <a:lstStyle/>
        <a:p>
          <a:endParaRPr lang="ru-RU"/>
        </a:p>
      </dgm:t>
    </dgm:pt>
    <dgm:pt modelId="{FA440C16-A644-4CE8-BF41-E29E9188B926}" type="sibTrans" cxnId="{9A6CE9D9-A2DA-4396-9CC3-D162DA34B8A4}">
      <dgm:prSet/>
      <dgm:spPr/>
      <dgm:t>
        <a:bodyPr/>
        <a:lstStyle/>
        <a:p>
          <a:endParaRPr lang="ru-RU"/>
        </a:p>
      </dgm:t>
    </dgm:pt>
    <dgm:pt modelId="{1961474F-614B-410B-A4B1-ED89BC9FF9FC}">
      <dgm:prSet/>
      <dgm:spPr>
        <a:solidFill>
          <a:srgbClr val="78ADCD"/>
        </a:solidFill>
      </dgm:spPr>
      <dgm:t>
        <a:bodyPr/>
        <a:lstStyle/>
        <a:p>
          <a:pPr rtl="0"/>
          <a:r>
            <a:rPr lang="ru-RU" b="0" dirty="0" smtClean="0"/>
            <a:t>–это состояние защищенности детей, при котором отсутствует риск, связанный с причинением информацией, в том числе  распространяемой в сети Интернет, вреда их здоровью,  физическому, психическому, духовному и нравственному </a:t>
          </a:r>
          <a:endParaRPr lang="ru-RU" b="0" dirty="0"/>
        </a:p>
      </dgm:t>
    </dgm:pt>
    <dgm:pt modelId="{C84613BE-E440-4DD9-BC92-F5809851D249}" type="parTrans" cxnId="{AB7266C5-D0F8-4491-98CB-FA492F6E9808}">
      <dgm:prSet/>
      <dgm:spPr/>
      <dgm:t>
        <a:bodyPr/>
        <a:lstStyle/>
        <a:p>
          <a:endParaRPr lang="ru-RU"/>
        </a:p>
      </dgm:t>
    </dgm:pt>
    <dgm:pt modelId="{9C26F386-7DD9-4A31-A7A9-097DF71F3121}" type="sibTrans" cxnId="{AB7266C5-D0F8-4491-98CB-FA492F6E9808}">
      <dgm:prSet/>
      <dgm:spPr/>
      <dgm:t>
        <a:bodyPr/>
        <a:lstStyle/>
        <a:p>
          <a:endParaRPr lang="ru-RU"/>
        </a:p>
      </dgm:t>
    </dgm:pt>
    <dgm:pt modelId="{DB364496-C9C2-410F-8896-749612A52C09}" type="pres">
      <dgm:prSet presAssocID="{AB7E874D-7A7A-4056-A96A-BD2CF0BD49A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E799A2-CBD6-4E27-A26E-C6CDCABBFCCF}" type="pres">
      <dgm:prSet presAssocID="{076E1292-B49D-4219-A4CB-B14989E8ADD1}" presName="Name5" presStyleLbl="vennNode1" presStyleIdx="0" presStyleCnt="2" custScaleX="196078" custScaleY="148408" custLinFactNeighborX="-6365" custLinFactNeighborY="-227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9CF49-195F-402B-98E0-B2F9BA60FC4E}" type="pres">
      <dgm:prSet presAssocID="{FA440C16-A644-4CE8-BF41-E29E9188B926}" presName="space" presStyleCnt="0"/>
      <dgm:spPr/>
      <dgm:t>
        <a:bodyPr/>
        <a:lstStyle/>
        <a:p>
          <a:endParaRPr lang="ru-RU"/>
        </a:p>
      </dgm:t>
    </dgm:pt>
    <dgm:pt modelId="{896F6E19-2E81-4379-83ED-38AE36D5BF0E}" type="pres">
      <dgm:prSet presAssocID="{1961474F-614B-410B-A4B1-ED89BC9FF9FC}" presName="Name5" presStyleLbl="vennNode1" presStyleIdx="1" presStyleCnt="2" custScaleX="209306" custScaleY="176220" custLinFactNeighborX="52137" custLinFactNeighborY="-19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6CE9D9-A2DA-4396-9CC3-D162DA34B8A4}" srcId="{AB7E874D-7A7A-4056-A96A-BD2CF0BD49A0}" destId="{076E1292-B49D-4219-A4CB-B14989E8ADD1}" srcOrd="0" destOrd="0" parTransId="{F053AA9A-70B1-4721-9313-0AF4C9516943}" sibTransId="{FA440C16-A644-4CE8-BF41-E29E9188B926}"/>
    <dgm:cxn modelId="{3601C29B-CFFC-4355-9112-9EE19BDCD7C1}" type="presOf" srcId="{1961474F-614B-410B-A4B1-ED89BC9FF9FC}" destId="{896F6E19-2E81-4379-83ED-38AE36D5BF0E}" srcOrd="0" destOrd="0" presId="urn:microsoft.com/office/officeart/2005/8/layout/venn3"/>
    <dgm:cxn modelId="{AB7266C5-D0F8-4491-98CB-FA492F6E9808}" srcId="{AB7E874D-7A7A-4056-A96A-BD2CF0BD49A0}" destId="{1961474F-614B-410B-A4B1-ED89BC9FF9FC}" srcOrd="1" destOrd="0" parTransId="{C84613BE-E440-4DD9-BC92-F5809851D249}" sibTransId="{9C26F386-7DD9-4A31-A7A9-097DF71F3121}"/>
    <dgm:cxn modelId="{8A05436A-694E-497F-81A4-40DE2BB26052}" type="presOf" srcId="{076E1292-B49D-4219-A4CB-B14989E8ADD1}" destId="{30E799A2-CBD6-4E27-A26E-C6CDCABBFCCF}" srcOrd="0" destOrd="0" presId="urn:microsoft.com/office/officeart/2005/8/layout/venn3"/>
    <dgm:cxn modelId="{57024D37-A5A0-424C-B027-2B405F84976D}" type="presOf" srcId="{AB7E874D-7A7A-4056-A96A-BD2CF0BD49A0}" destId="{DB364496-C9C2-410F-8896-749612A52C09}" srcOrd="0" destOrd="0" presId="urn:microsoft.com/office/officeart/2005/8/layout/venn3"/>
    <dgm:cxn modelId="{DE60749F-0335-439A-8989-E6253930D326}" type="presParOf" srcId="{DB364496-C9C2-410F-8896-749612A52C09}" destId="{30E799A2-CBD6-4E27-A26E-C6CDCABBFCCF}" srcOrd="0" destOrd="0" presId="urn:microsoft.com/office/officeart/2005/8/layout/venn3"/>
    <dgm:cxn modelId="{65DB37E7-9D54-47A2-8940-2A2760AF0E2A}" type="presParOf" srcId="{DB364496-C9C2-410F-8896-749612A52C09}" destId="{DDA9CF49-195F-402B-98E0-B2F9BA60FC4E}" srcOrd="1" destOrd="0" presId="urn:microsoft.com/office/officeart/2005/8/layout/venn3"/>
    <dgm:cxn modelId="{85BF7D42-F85B-473E-9A5F-2039A65D7A30}" type="presParOf" srcId="{DB364496-C9C2-410F-8896-749612A52C09}" destId="{896F6E19-2E81-4379-83ED-38AE36D5BF0E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546DFA7-784F-49D4-ABC5-5F899A4F4CA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CCD86B-E854-45B0-8492-282A3B52D161}">
      <dgm:prSet custT="1"/>
      <dgm:spPr>
        <a:solidFill>
          <a:srgbClr val="00B0F0"/>
        </a:solidFill>
        <a:effectLst>
          <a:softEdge rad="139700"/>
        </a:effectLst>
      </dgm:spPr>
      <dgm:t>
        <a:bodyPr/>
        <a:lstStyle/>
        <a:p>
          <a:pPr rtl="0"/>
          <a:r>
            <a:rPr lang="ru-RU" sz="2000" dirty="0" smtClean="0"/>
            <a:t>Ребенку нужно знать, что нельзя через Интернет давать сведения о своем имени, возрасте, номере телефона, номере школы или домашнем адресе, и т.д. Убедитесь, что у него нет доступа к номеру кредитной карты или банковским данным. Научите ребенка использовать прозвища (</a:t>
          </a:r>
          <a:r>
            <a:rPr lang="ru-RU" sz="2000" dirty="0" err="1" smtClean="0"/>
            <a:t>ники</a:t>
          </a:r>
          <a:r>
            <a:rPr lang="ru-RU" sz="2000" dirty="0" smtClean="0"/>
            <a:t>) при общении через Интернет: анонимность - отличный способ защиты. Не выкладывайте фотографии ребенка на веб-страницах или публичных форумах.</a:t>
          </a:r>
          <a:endParaRPr lang="ru-RU" sz="2000" dirty="0"/>
        </a:p>
      </dgm:t>
    </dgm:pt>
    <dgm:pt modelId="{EC8FD2E0-9014-4DBB-BCA7-13B5333C1756}" type="parTrans" cxnId="{620B9C6D-95FE-4A9A-9C92-3BE2E49D7CF7}">
      <dgm:prSet/>
      <dgm:spPr/>
      <dgm:t>
        <a:bodyPr/>
        <a:lstStyle/>
        <a:p>
          <a:endParaRPr lang="ru-RU"/>
        </a:p>
      </dgm:t>
    </dgm:pt>
    <dgm:pt modelId="{70DDB289-3188-4C9B-BC0F-CAF17F430343}" type="sibTrans" cxnId="{620B9C6D-95FE-4A9A-9C92-3BE2E49D7CF7}">
      <dgm:prSet/>
      <dgm:spPr/>
      <dgm:t>
        <a:bodyPr/>
        <a:lstStyle/>
        <a:p>
          <a:endParaRPr lang="ru-RU"/>
        </a:p>
      </dgm:t>
    </dgm:pt>
    <dgm:pt modelId="{0E3A546A-AC33-4C6A-A8D9-93ED1BC65A46}" type="pres">
      <dgm:prSet presAssocID="{1546DFA7-784F-49D4-ABC5-5F899A4F4CA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97FDD1-CD53-488C-AF32-100E0FF989AE}" type="pres">
      <dgm:prSet presAssocID="{C3CCD86B-E854-45B0-8492-282A3B52D161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29288E-FFA9-458E-93A8-546F7755A2E1}" type="presOf" srcId="{1546DFA7-784F-49D4-ABC5-5F899A4F4CA7}" destId="{0E3A546A-AC33-4C6A-A8D9-93ED1BC65A46}" srcOrd="0" destOrd="0" presId="urn:microsoft.com/office/officeart/2005/8/layout/hList6"/>
    <dgm:cxn modelId="{D8BFCC27-F18D-4E27-92ED-5AD6C0695046}" type="presOf" srcId="{C3CCD86B-E854-45B0-8492-282A3B52D161}" destId="{1B97FDD1-CD53-488C-AF32-100E0FF989AE}" srcOrd="0" destOrd="0" presId="urn:microsoft.com/office/officeart/2005/8/layout/hList6"/>
    <dgm:cxn modelId="{620B9C6D-95FE-4A9A-9C92-3BE2E49D7CF7}" srcId="{1546DFA7-784F-49D4-ABC5-5F899A4F4CA7}" destId="{C3CCD86B-E854-45B0-8492-282A3B52D161}" srcOrd="0" destOrd="0" parTransId="{EC8FD2E0-9014-4DBB-BCA7-13B5333C1756}" sibTransId="{70DDB289-3188-4C9B-BC0F-CAF17F430343}"/>
    <dgm:cxn modelId="{83084871-5E5F-4F69-9CE8-AB3CBBF79C23}" type="presParOf" srcId="{0E3A546A-AC33-4C6A-A8D9-93ED1BC65A46}" destId="{1B97FDD1-CD53-488C-AF32-100E0FF989A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D15D761-D8D4-4180-98F5-C1165C6F1FAB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4B4C39-23A6-4B26-BFB7-1A5EAB5AEA04}">
      <dgm:prSet/>
      <dgm:spPr>
        <a:solidFill>
          <a:srgbClr val="B3D3EA"/>
        </a:solidFill>
      </dgm:spPr>
      <dgm:t>
        <a:bodyPr/>
        <a:lstStyle/>
        <a:p>
          <a:pPr rtl="0"/>
          <a:r>
            <a:rPr lang="ru-RU" dirty="0" smtClean="0"/>
            <a:t>Научите его, как следует поступать при столкновении с подозрительным материалом, расскажите, что не нужно нажимать на ссылки в электронных сообщениях от неизвестных источников, открывать различные вложения. Такие ссылки могут вести на нежелательные сайты, или содержать вирусы, которые заразят Ваш компьютер. Удаляйте с Вашего компьютера следы информации, которую нежелательно обнаружить Вашему ребенку.</a:t>
          </a:r>
          <a:endParaRPr lang="ru-RU" dirty="0"/>
        </a:p>
      </dgm:t>
    </dgm:pt>
    <dgm:pt modelId="{1F60A52B-76CB-419D-858A-8CA2E5910B6C}" type="parTrans" cxnId="{A950499D-8C2A-4139-9721-67ABC730C27A}">
      <dgm:prSet/>
      <dgm:spPr/>
      <dgm:t>
        <a:bodyPr/>
        <a:lstStyle/>
        <a:p>
          <a:endParaRPr lang="ru-RU"/>
        </a:p>
      </dgm:t>
    </dgm:pt>
    <dgm:pt modelId="{2679E64E-153F-4BDA-813E-A14AB97FD544}" type="sibTrans" cxnId="{A950499D-8C2A-4139-9721-67ABC730C27A}">
      <dgm:prSet/>
      <dgm:spPr/>
      <dgm:t>
        <a:bodyPr/>
        <a:lstStyle/>
        <a:p>
          <a:endParaRPr lang="ru-RU"/>
        </a:p>
      </dgm:t>
    </dgm:pt>
    <dgm:pt modelId="{936D57AE-AABE-4A6E-8762-E7F29946E5AF}" type="pres">
      <dgm:prSet presAssocID="{FD15D761-D8D4-4180-98F5-C1165C6F1F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FC7B8F-2B05-48F5-BCBD-255778157E8B}" type="pres">
      <dgm:prSet presAssocID="{FF4B4C39-23A6-4B26-BFB7-1A5EAB5AEA04}" presName="node" presStyleLbl="node1" presStyleIdx="0" presStyleCnt="1" custLinFactNeighborX="3028" custLinFactNeighborY="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50499D-8C2A-4139-9721-67ABC730C27A}" srcId="{FD15D761-D8D4-4180-98F5-C1165C6F1FAB}" destId="{FF4B4C39-23A6-4B26-BFB7-1A5EAB5AEA04}" srcOrd="0" destOrd="0" parTransId="{1F60A52B-76CB-419D-858A-8CA2E5910B6C}" sibTransId="{2679E64E-153F-4BDA-813E-A14AB97FD544}"/>
    <dgm:cxn modelId="{9A3838FD-1B9B-4BE3-B11C-5F1D726B1C43}" type="presOf" srcId="{FD15D761-D8D4-4180-98F5-C1165C6F1FAB}" destId="{936D57AE-AABE-4A6E-8762-E7F29946E5AF}" srcOrd="0" destOrd="0" presId="urn:microsoft.com/office/officeart/2005/8/layout/hList6"/>
    <dgm:cxn modelId="{5BEECEEA-798E-43A6-B23E-72A01F3FE0E9}" type="presOf" srcId="{FF4B4C39-23A6-4B26-BFB7-1A5EAB5AEA04}" destId="{73FC7B8F-2B05-48F5-BCBD-255778157E8B}" srcOrd="0" destOrd="0" presId="urn:microsoft.com/office/officeart/2005/8/layout/hList6"/>
    <dgm:cxn modelId="{1060BC40-5EFF-4324-A926-474D76302E82}" type="presParOf" srcId="{936D57AE-AABE-4A6E-8762-E7F29946E5AF}" destId="{73FC7B8F-2B05-48F5-BCBD-255778157E8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546DFA7-784F-49D4-ABC5-5F899A4F4CA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CCD86B-E854-45B0-8492-282A3B52D161}">
      <dgm:prSet custT="1"/>
      <dgm:spPr>
        <a:solidFill>
          <a:srgbClr val="00B0F0"/>
        </a:solidFill>
        <a:effectLst>
          <a:softEdge rad="139700"/>
        </a:effectLst>
      </dgm:spPr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</a:rPr>
            <a:t>Встреча в реальной жизни со знакомыми по Интернет-общению не является очень хорошей идеей, поскольку люди могут быть разными в электронном общении и при реальной общении. Если ребенок желает встретиться с ними, родителям следует пойти на первую встречу вместе.</a:t>
          </a:r>
          <a:endParaRPr lang="ru-RU" sz="2000" dirty="0"/>
        </a:p>
      </dgm:t>
    </dgm:pt>
    <dgm:pt modelId="{EC8FD2E0-9014-4DBB-BCA7-13B5333C1756}" type="parTrans" cxnId="{620B9C6D-95FE-4A9A-9C92-3BE2E49D7CF7}">
      <dgm:prSet/>
      <dgm:spPr/>
      <dgm:t>
        <a:bodyPr/>
        <a:lstStyle/>
        <a:p>
          <a:endParaRPr lang="ru-RU"/>
        </a:p>
      </dgm:t>
    </dgm:pt>
    <dgm:pt modelId="{70DDB289-3188-4C9B-BC0F-CAF17F430343}" type="sibTrans" cxnId="{620B9C6D-95FE-4A9A-9C92-3BE2E49D7CF7}">
      <dgm:prSet/>
      <dgm:spPr/>
      <dgm:t>
        <a:bodyPr/>
        <a:lstStyle/>
        <a:p>
          <a:endParaRPr lang="ru-RU"/>
        </a:p>
      </dgm:t>
    </dgm:pt>
    <dgm:pt modelId="{0E3A546A-AC33-4C6A-A8D9-93ED1BC65A46}" type="pres">
      <dgm:prSet presAssocID="{1546DFA7-784F-49D4-ABC5-5F899A4F4CA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97FDD1-CD53-488C-AF32-100E0FF989AE}" type="pres">
      <dgm:prSet presAssocID="{C3CCD86B-E854-45B0-8492-282A3B52D161}" presName="node" presStyleLbl="node1" presStyleIdx="0" presStyleCnt="1" custLinFactNeighborX="7078" custLinFactNeighborY="-28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CB4E3C-A2D4-433A-A851-205F4A510256}" type="presOf" srcId="{1546DFA7-784F-49D4-ABC5-5F899A4F4CA7}" destId="{0E3A546A-AC33-4C6A-A8D9-93ED1BC65A46}" srcOrd="0" destOrd="0" presId="urn:microsoft.com/office/officeart/2005/8/layout/hList6"/>
    <dgm:cxn modelId="{620B9C6D-95FE-4A9A-9C92-3BE2E49D7CF7}" srcId="{1546DFA7-784F-49D4-ABC5-5F899A4F4CA7}" destId="{C3CCD86B-E854-45B0-8492-282A3B52D161}" srcOrd="0" destOrd="0" parTransId="{EC8FD2E0-9014-4DBB-BCA7-13B5333C1756}" sibTransId="{70DDB289-3188-4C9B-BC0F-CAF17F430343}"/>
    <dgm:cxn modelId="{5FB68889-EE16-47FD-BDF0-36657C8CFD90}" type="presOf" srcId="{C3CCD86B-E854-45B0-8492-282A3B52D161}" destId="{1B97FDD1-CD53-488C-AF32-100E0FF989AE}" srcOrd="0" destOrd="0" presId="urn:microsoft.com/office/officeart/2005/8/layout/hList6"/>
    <dgm:cxn modelId="{6C1FB262-864F-4145-997B-EDFC7EE09C63}" type="presParOf" srcId="{0E3A546A-AC33-4C6A-A8D9-93ED1BC65A46}" destId="{1B97FDD1-CD53-488C-AF32-100E0FF989A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5B319D-D778-45AC-9322-7371BDC5D1AE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8E52B58-B2A0-4ED6-8063-C947300B13B6}">
      <dgm:prSet custT="1"/>
      <dgm:spPr/>
      <dgm:t>
        <a:bodyPr/>
        <a:lstStyle/>
        <a:p>
          <a:pPr rtl="0"/>
          <a:r>
            <a:rPr lang="ru-RU" sz="2000" dirty="0" smtClean="0"/>
            <a:t>Общаться</a:t>
          </a:r>
        </a:p>
        <a:p>
          <a:pPr rtl="0"/>
          <a:r>
            <a:rPr lang="ru-RU" sz="2000" dirty="0" smtClean="0"/>
            <a:t> с друзьями, семьей, коллегами</a:t>
          </a:r>
          <a:endParaRPr lang="ru-RU" sz="2000" dirty="0"/>
        </a:p>
      </dgm:t>
    </dgm:pt>
    <dgm:pt modelId="{F4A2C9B2-3265-4DBF-9D17-B17F09076F14}" type="parTrans" cxnId="{E709375A-BF69-4AF8-B611-15AB597DE0C5}">
      <dgm:prSet/>
      <dgm:spPr/>
      <dgm:t>
        <a:bodyPr/>
        <a:lstStyle/>
        <a:p>
          <a:endParaRPr lang="ru-RU"/>
        </a:p>
      </dgm:t>
    </dgm:pt>
    <dgm:pt modelId="{A2F7B647-B52F-46E0-8672-650D655D1FDC}" type="sibTrans" cxnId="{E709375A-BF69-4AF8-B611-15AB597DE0C5}">
      <dgm:prSet/>
      <dgm:spPr/>
      <dgm:t>
        <a:bodyPr/>
        <a:lstStyle/>
        <a:p>
          <a:endParaRPr lang="ru-RU"/>
        </a:p>
      </dgm:t>
    </dgm:pt>
    <dgm:pt modelId="{C32DBBE1-526C-4D01-BD97-1566ACD1080D}">
      <dgm:prSet custT="1"/>
      <dgm:spPr/>
      <dgm:t>
        <a:bodyPr/>
        <a:lstStyle/>
        <a:p>
          <a:pPr rtl="0"/>
          <a:r>
            <a:rPr lang="ru-RU" sz="2000" dirty="0" smtClean="0"/>
            <a:t>получать доступ </a:t>
          </a:r>
        </a:p>
        <a:p>
          <a:pPr rtl="0"/>
          <a:r>
            <a:rPr lang="ru-RU" sz="2000" dirty="0" smtClean="0"/>
            <a:t>к информации </a:t>
          </a:r>
        </a:p>
        <a:p>
          <a:pPr rtl="0"/>
          <a:r>
            <a:rPr lang="ru-RU" sz="2000" dirty="0" smtClean="0"/>
            <a:t>и развлечениям</a:t>
          </a:r>
          <a:endParaRPr lang="ru-RU" sz="2000" dirty="0"/>
        </a:p>
      </dgm:t>
    </dgm:pt>
    <dgm:pt modelId="{AF9E9581-960C-479F-96C7-E3B6EE4DB12F}" type="parTrans" cxnId="{AA754158-844F-4558-8993-558E7B994EC7}">
      <dgm:prSet/>
      <dgm:spPr/>
      <dgm:t>
        <a:bodyPr/>
        <a:lstStyle/>
        <a:p>
          <a:endParaRPr lang="ru-RU"/>
        </a:p>
      </dgm:t>
    </dgm:pt>
    <dgm:pt modelId="{2544E9B6-F7E5-4637-850B-B598EA2AF9E9}" type="sibTrans" cxnId="{AA754158-844F-4558-8993-558E7B994EC7}">
      <dgm:prSet/>
      <dgm:spPr/>
      <dgm:t>
        <a:bodyPr/>
        <a:lstStyle/>
        <a:p>
          <a:endParaRPr lang="ru-RU"/>
        </a:p>
      </dgm:t>
    </dgm:pt>
    <dgm:pt modelId="{858FEF62-B939-4CD0-AD65-6F7FD2A57D20}">
      <dgm:prSet custT="1"/>
      <dgm:spPr/>
      <dgm:t>
        <a:bodyPr/>
        <a:lstStyle/>
        <a:p>
          <a:pPr rtl="0"/>
          <a:r>
            <a:rPr lang="ru-RU" sz="2000" dirty="0" smtClean="0"/>
            <a:t>учиться, </a:t>
          </a:r>
        </a:p>
        <a:p>
          <a:pPr rtl="0"/>
          <a:r>
            <a:rPr lang="ru-RU" sz="2000" dirty="0" smtClean="0"/>
            <a:t>встречаться с людьми и узнавать новое</a:t>
          </a:r>
          <a:endParaRPr lang="ru-RU" sz="2000" dirty="0"/>
        </a:p>
      </dgm:t>
    </dgm:pt>
    <dgm:pt modelId="{98496EBF-BF83-420B-8F2B-73DB27B0A82B}" type="parTrans" cxnId="{9B473C76-3222-4078-9F8B-BA0547A1E8CE}">
      <dgm:prSet/>
      <dgm:spPr/>
      <dgm:t>
        <a:bodyPr/>
        <a:lstStyle/>
        <a:p>
          <a:endParaRPr lang="ru-RU"/>
        </a:p>
      </dgm:t>
    </dgm:pt>
    <dgm:pt modelId="{5EEDA74F-7456-4AD2-B057-E65C5599B75F}" type="sibTrans" cxnId="{9B473C76-3222-4078-9F8B-BA0547A1E8CE}">
      <dgm:prSet/>
      <dgm:spPr/>
      <dgm:t>
        <a:bodyPr/>
        <a:lstStyle/>
        <a:p>
          <a:endParaRPr lang="ru-RU"/>
        </a:p>
      </dgm:t>
    </dgm:pt>
    <dgm:pt modelId="{F9E15D68-2369-454E-80D7-2B4CBC74D861}" type="pres">
      <dgm:prSet presAssocID="{435B319D-D778-45AC-9322-7371BDC5D1A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7A5332-6523-4CF6-86A8-8F299A1E6744}" type="pres">
      <dgm:prSet presAssocID="{C8E52B58-B2A0-4ED6-8063-C947300B13B6}" presName="circ1" presStyleLbl="vennNode1" presStyleIdx="0" presStyleCnt="3"/>
      <dgm:spPr/>
      <dgm:t>
        <a:bodyPr/>
        <a:lstStyle/>
        <a:p>
          <a:endParaRPr lang="ru-RU"/>
        </a:p>
      </dgm:t>
    </dgm:pt>
    <dgm:pt modelId="{D6A6B2CD-0F10-439E-B19F-D60A191B0F48}" type="pres">
      <dgm:prSet presAssocID="{C8E52B58-B2A0-4ED6-8063-C947300B13B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D2AC6-A315-4886-BB7B-2610A4BC68EC}" type="pres">
      <dgm:prSet presAssocID="{C32DBBE1-526C-4D01-BD97-1566ACD1080D}" presName="circ2" presStyleLbl="vennNode1" presStyleIdx="1" presStyleCnt="3" custScaleX="134353" custLinFactNeighborX="304" custLinFactNeighborY="-604"/>
      <dgm:spPr/>
      <dgm:t>
        <a:bodyPr/>
        <a:lstStyle/>
        <a:p>
          <a:endParaRPr lang="ru-RU"/>
        </a:p>
      </dgm:t>
    </dgm:pt>
    <dgm:pt modelId="{E0F4F9A6-BBFD-4A32-B82A-E6DCF1FED1AD}" type="pres">
      <dgm:prSet presAssocID="{C32DBBE1-526C-4D01-BD97-1566ACD1080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62F6E-32B0-4EC0-B718-5FE17D8110EB}" type="pres">
      <dgm:prSet presAssocID="{858FEF62-B939-4CD0-AD65-6F7FD2A57D20}" presName="circ3" presStyleLbl="vennNode1" presStyleIdx="2" presStyleCnt="3" custScaleX="140573" custLinFactNeighborX="-10958" custLinFactNeighborY="18"/>
      <dgm:spPr/>
      <dgm:t>
        <a:bodyPr/>
        <a:lstStyle/>
        <a:p>
          <a:endParaRPr lang="ru-RU"/>
        </a:p>
      </dgm:t>
    </dgm:pt>
    <dgm:pt modelId="{F0530619-5903-4A41-AFCC-954E31E9DD18}" type="pres">
      <dgm:prSet presAssocID="{858FEF62-B939-4CD0-AD65-6F7FD2A57D2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0FDDE6-4C19-4698-BED8-9289C90854C6}" type="presOf" srcId="{C8E52B58-B2A0-4ED6-8063-C947300B13B6}" destId="{2C7A5332-6523-4CF6-86A8-8F299A1E6744}" srcOrd="0" destOrd="0" presId="urn:microsoft.com/office/officeart/2005/8/layout/venn1"/>
    <dgm:cxn modelId="{A82C1157-4C5D-442E-8DDE-0B670266A56A}" type="presOf" srcId="{C8E52B58-B2A0-4ED6-8063-C947300B13B6}" destId="{D6A6B2CD-0F10-439E-B19F-D60A191B0F48}" srcOrd="1" destOrd="0" presId="urn:microsoft.com/office/officeart/2005/8/layout/venn1"/>
    <dgm:cxn modelId="{D77455E3-7F00-4C2A-9256-CDB14603E1CD}" type="presOf" srcId="{C32DBBE1-526C-4D01-BD97-1566ACD1080D}" destId="{E0F4F9A6-BBFD-4A32-B82A-E6DCF1FED1AD}" srcOrd="1" destOrd="0" presId="urn:microsoft.com/office/officeart/2005/8/layout/venn1"/>
    <dgm:cxn modelId="{1355EFD2-41F9-441E-8961-F385307AF1DF}" type="presOf" srcId="{858FEF62-B939-4CD0-AD65-6F7FD2A57D20}" destId="{F0530619-5903-4A41-AFCC-954E31E9DD18}" srcOrd="1" destOrd="0" presId="urn:microsoft.com/office/officeart/2005/8/layout/venn1"/>
    <dgm:cxn modelId="{AA754158-844F-4558-8993-558E7B994EC7}" srcId="{435B319D-D778-45AC-9322-7371BDC5D1AE}" destId="{C32DBBE1-526C-4D01-BD97-1566ACD1080D}" srcOrd="1" destOrd="0" parTransId="{AF9E9581-960C-479F-96C7-E3B6EE4DB12F}" sibTransId="{2544E9B6-F7E5-4637-850B-B598EA2AF9E9}"/>
    <dgm:cxn modelId="{0F03C4A9-A0EB-441D-B994-72E4612B0AA5}" type="presOf" srcId="{435B319D-D778-45AC-9322-7371BDC5D1AE}" destId="{F9E15D68-2369-454E-80D7-2B4CBC74D861}" srcOrd="0" destOrd="0" presId="urn:microsoft.com/office/officeart/2005/8/layout/venn1"/>
    <dgm:cxn modelId="{E709375A-BF69-4AF8-B611-15AB597DE0C5}" srcId="{435B319D-D778-45AC-9322-7371BDC5D1AE}" destId="{C8E52B58-B2A0-4ED6-8063-C947300B13B6}" srcOrd="0" destOrd="0" parTransId="{F4A2C9B2-3265-4DBF-9D17-B17F09076F14}" sibTransId="{A2F7B647-B52F-46E0-8672-650D655D1FDC}"/>
    <dgm:cxn modelId="{2711F314-C2C6-4512-9378-613C215F81C8}" type="presOf" srcId="{858FEF62-B939-4CD0-AD65-6F7FD2A57D20}" destId="{BFF62F6E-32B0-4EC0-B718-5FE17D8110EB}" srcOrd="0" destOrd="0" presId="urn:microsoft.com/office/officeart/2005/8/layout/venn1"/>
    <dgm:cxn modelId="{9B473C76-3222-4078-9F8B-BA0547A1E8CE}" srcId="{435B319D-D778-45AC-9322-7371BDC5D1AE}" destId="{858FEF62-B939-4CD0-AD65-6F7FD2A57D20}" srcOrd="2" destOrd="0" parTransId="{98496EBF-BF83-420B-8F2B-73DB27B0A82B}" sibTransId="{5EEDA74F-7456-4AD2-B057-E65C5599B75F}"/>
    <dgm:cxn modelId="{D39CECC7-AF89-4582-AC27-1A8C6F099198}" type="presOf" srcId="{C32DBBE1-526C-4D01-BD97-1566ACD1080D}" destId="{858D2AC6-A315-4886-BB7B-2610A4BC68EC}" srcOrd="0" destOrd="0" presId="urn:microsoft.com/office/officeart/2005/8/layout/venn1"/>
    <dgm:cxn modelId="{47780680-B382-4268-A570-ED07DE5CB98D}" type="presParOf" srcId="{F9E15D68-2369-454E-80D7-2B4CBC74D861}" destId="{2C7A5332-6523-4CF6-86A8-8F299A1E6744}" srcOrd="0" destOrd="0" presId="urn:microsoft.com/office/officeart/2005/8/layout/venn1"/>
    <dgm:cxn modelId="{B1502932-1B68-4D85-A9CD-061262153275}" type="presParOf" srcId="{F9E15D68-2369-454E-80D7-2B4CBC74D861}" destId="{D6A6B2CD-0F10-439E-B19F-D60A191B0F48}" srcOrd="1" destOrd="0" presId="urn:microsoft.com/office/officeart/2005/8/layout/venn1"/>
    <dgm:cxn modelId="{10A9A0D0-1DDD-444B-A976-3D93C8D8B8C6}" type="presParOf" srcId="{F9E15D68-2369-454E-80D7-2B4CBC74D861}" destId="{858D2AC6-A315-4886-BB7B-2610A4BC68EC}" srcOrd="2" destOrd="0" presId="urn:microsoft.com/office/officeart/2005/8/layout/venn1"/>
    <dgm:cxn modelId="{C25FB86A-6616-4B57-8AC6-849B7306C08E}" type="presParOf" srcId="{F9E15D68-2369-454E-80D7-2B4CBC74D861}" destId="{E0F4F9A6-BBFD-4A32-B82A-E6DCF1FED1AD}" srcOrd="3" destOrd="0" presId="urn:microsoft.com/office/officeart/2005/8/layout/venn1"/>
    <dgm:cxn modelId="{6A79CACE-CF13-4DD6-B257-01B5BA99E80A}" type="presParOf" srcId="{F9E15D68-2369-454E-80D7-2B4CBC74D861}" destId="{BFF62F6E-32B0-4EC0-B718-5FE17D8110EB}" srcOrd="4" destOrd="0" presId="urn:microsoft.com/office/officeart/2005/8/layout/venn1"/>
    <dgm:cxn modelId="{CE11E68D-6A69-43EB-9D10-89FA3D7F5848}" type="presParOf" srcId="{F9E15D68-2369-454E-80D7-2B4CBC74D861}" destId="{F0530619-5903-4A41-AFCC-954E31E9DD1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E88431-A18E-4B13-8427-440BD66971C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42A0FE-6820-43FD-87F5-71842975A147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0" dirty="0" smtClean="0"/>
            <a:t>Даже случайный клик по всплывшему баннеру или переход по ссылке может привести на сайт с опасным содержимым!</a:t>
          </a:r>
          <a:endParaRPr lang="ru-RU" i="0" dirty="0"/>
        </a:p>
      </dgm:t>
    </dgm:pt>
    <dgm:pt modelId="{942C21C8-DDB1-407D-B618-4BB6A348B8C1}" type="parTrans" cxnId="{4DB0DB87-BC30-4FB1-BDF0-90E95985F7E6}">
      <dgm:prSet/>
      <dgm:spPr/>
      <dgm:t>
        <a:bodyPr/>
        <a:lstStyle/>
        <a:p>
          <a:endParaRPr lang="ru-RU"/>
        </a:p>
      </dgm:t>
    </dgm:pt>
    <dgm:pt modelId="{88BDB742-8ED0-4BC5-885E-561A36874FC5}" type="sibTrans" cxnId="{4DB0DB87-BC30-4FB1-BDF0-90E95985F7E6}">
      <dgm:prSet/>
      <dgm:spPr/>
      <dgm:t>
        <a:bodyPr/>
        <a:lstStyle/>
        <a:p>
          <a:endParaRPr lang="ru-RU"/>
        </a:p>
      </dgm:t>
    </dgm:pt>
    <dgm:pt modelId="{F10F2B61-3C3D-49B3-98F8-D12A62C3E693}" type="pres">
      <dgm:prSet presAssocID="{63E88431-A18E-4B13-8427-440BD66971C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3EC119-226E-4056-8BB7-B253121418ED}" type="pres">
      <dgm:prSet presAssocID="{63E88431-A18E-4B13-8427-440BD66971C0}" presName="arrow" presStyleLbl="bgShp" presStyleIdx="0" presStyleCnt="1" custLinFactNeighborX="10052" custLinFactNeighborY="9597"/>
      <dgm:spPr/>
    </dgm:pt>
    <dgm:pt modelId="{7BF621EB-15AC-43B7-82EB-CA46198A55B6}" type="pres">
      <dgm:prSet presAssocID="{63E88431-A18E-4B13-8427-440BD66971C0}" presName="linearProcess" presStyleCnt="0"/>
      <dgm:spPr/>
    </dgm:pt>
    <dgm:pt modelId="{197E6DB7-34AD-4586-A114-35319D47569B}" type="pres">
      <dgm:prSet presAssocID="{6342A0FE-6820-43FD-87F5-71842975A147}" presName="textNode" presStyleLbl="node1" presStyleIdx="0" presStyleCnt="1" custLinFactNeighborX="1730" custLinFactNeighborY="31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EC8963-CC77-40E6-B14C-A32B6F68E71B}" type="presOf" srcId="{6342A0FE-6820-43FD-87F5-71842975A147}" destId="{197E6DB7-34AD-4586-A114-35319D47569B}" srcOrd="0" destOrd="0" presId="urn:microsoft.com/office/officeart/2005/8/layout/hProcess9"/>
    <dgm:cxn modelId="{4DB0DB87-BC30-4FB1-BDF0-90E95985F7E6}" srcId="{63E88431-A18E-4B13-8427-440BD66971C0}" destId="{6342A0FE-6820-43FD-87F5-71842975A147}" srcOrd="0" destOrd="0" parTransId="{942C21C8-DDB1-407D-B618-4BB6A348B8C1}" sibTransId="{88BDB742-8ED0-4BC5-885E-561A36874FC5}"/>
    <dgm:cxn modelId="{06922103-4FAB-4E12-B30E-0ACFBA393C00}" type="presOf" srcId="{63E88431-A18E-4B13-8427-440BD66971C0}" destId="{F10F2B61-3C3D-49B3-98F8-D12A62C3E693}" srcOrd="0" destOrd="0" presId="urn:microsoft.com/office/officeart/2005/8/layout/hProcess9"/>
    <dgm:cxn modelId="{5016A521-0973-4B51-BD4F-2B7AFE0B7FC9}" type="presParOf" srcId="{F10F2B61-3C3D-49B3-98F8-D12A62C3E693}" destId="{EC3EC119-226E-4056-8BB7-B253121418ED}" srcOrd="0" destOrd="0" presId="urn:microsoft.com/office/officeart/2005/8/layout/hProcess9"/>
    <dgm:cxn modelId="{9F0FC4FE-BD06-4EA0-9C27-8813C568E40D}" type="presParOf" srcId="{F10F2B61-3C3D-49B3-98F8-D12A62C3E693}" destId="{7BF621EB-15AC-43B7-82EB-CA46198A55B6}" srcOrd="1" destOrd="0" presId="urn:microsoft.com/office/officeart/2005/8/layout/hProcess9"/>
    <dgm:cxn modelId="{2DBF0684-CEBB-434F-BACE-B05894E7DCE5}" type="presParOf" srcId="{7BF621EB-15AC-43B7-82EB-CA46198A55B6}" destId="{197E6DB7-34AD-4586-A114-35319D47569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9A9E28-F64D-4663-A7F8-880F4E08A85C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C32D986-DDE9-42AA-909A-AEA4A585D97E}">
      <dgm:prSet custT="1"/>
      <dgm:spPr/>
      <dgm:t>
        <a:bodyPr/>
        <a:lstStyle/>
        <a:p>
          <a:pPr rtl="0"/>
          <a:r>
            <a:rPr lang="ru-RU" sz="1800" dirty="0" smtClean="0"/>
            <a:t>около 50% детей выходят в Сеть без контроля взрослых.</a:t>
          </a:r>
          <a:endParaRPr lang="ru-RU" sz="1800" dirty="0"/>
        </a:p>
      </dgm:t>
    </dgm:pt>
    <dgm:pt modelId="{B35D7E2A-E60C-4BA6-8DE6-3C2E19694F88}" type="parTrans" cxnId="{E29DE0C2-201E-4B04-85EF-65CC347EB420}">
      <dgm:prSet/>
      <dgm:spPr/>
      <dgm:t>
        <a:bodyPr/>
        <a:lstStyle/>
        <a:p>
          <a:endParaRPr lang="ru-RU"/>
        </a:p>
      </dgm:t>
    </dgm:pt>
    <dgm:pt modelId="{C8557E8C-1D33-44BC-991D-E1CA15A4E20E}" type="sibTrans" cxnId="{E29DE0C2-201E-4B04-85EF-65CC347EB420}">
      <dgm:prSet/>
      <dgm:spPr/>
      <dgm:t>
        <a:bodyPr/>
        <a:lstStyle/>
        <a:p>
          <a:endParaRPr lang="ru-RU"/>
        </a:p>
      </dgm:t>
    </dgm:pt>
    <dgm:pt modelId="{CB14C0FB-69C6-4EA9-9F98-471E69A1C13F}">
      <dgm:prSet custT="1"/>
      <dgm:spPr/>
      <dgm:t>
        <a:bodyPr/>
        <a:lstStyle/>
        <a:p>
          <a:pPr rtl="0"/>
          <a:r>
            <a:rPr lang="ru-RU" sz="1800" dirty="0" smtClean="0"/>
            <a:t>- 19% детей иногда посещают </a:t>
          </a:r>
          <a:r>
            <a:rPr lang="ru-RU" sz="1800" dirty="0" err="1" smtClean="0"/>
            <a:t>порносайты</a:t>
          </a:r>
          <a:r>
            <a:rPr lang="ru-RU" sz="1800" dirty="0" smtClean="0"/>
            <a:t>, еще 9% делают это регулярно.</a:t>
          </a:r>
          <a:endParaRPr lang="ru-RU" sz="1800" dirty="0"/>
        </a:p>
      </dgm:t>
    </dgm:pt>
    <dgm:pt modelId="{AC378985-D7A4-4A83-B260-9A9BA5E96F23}" type="parTrans" cxnId="{4C310756-BAC2-4163-A203-182E5F5CC527}">
      <dgm:prSet/>
      <dgm:spPr/>
      <dgm:t>
        <a:bodyPr/>
        <a:lstStyle/>
        <a:p>
          <a:endParaRPr lang="ru-RU"/>
        </a:p>
      </dgm:t>
    </dgm:pt>
    <dgm:pt modelId="{E5DD1655-7DD0-4F23-B003-887B914146FA}" type="sibTrans" cxnId="{4C310756-BAC2-4163-A203-182E5F5CC527}">
      <dgm:prSet/>
      <dgm:spPr/>
      <dgm:t>
        <a:bodyPr/>
        <a:lstStyle/>
        <a:p>
          <a:endParaRPr lang="ru-RU"/>
        </a:p>
      </dgm:t>
    </dgm:pt>
    <dgm:pt modelId="{8F5C6E15-3A40-4C76-A9DF-3CEE4C3FABDD}">
      <dgm:prSet custT="1"/>
      <dgm:spPr/>
      <dgm:t>
        <a:bodyPr/>
        <a:lstStyle/>
        <a:p>
          <a:pPr rtl="0"/>
          <a:r>
            <a:rPr lang="ru-RU" sz="1800" dirty="0" smtClean="0"/>
            <a:t>- 38% детей, просматривают страницы о насилии</a:t>
          </a:r>
          <a:endParaRPr lang="ru-RU" sz="1800" dirty="0"/>
        </a:p>
      </dgm:t>
    </dgm:pt>
    <dgm:pt modelId="{D26981B8-D97D-44DF-8D3B-B9502419E2C0}" type="parTrans" cxnId="{E632B956-0421-41F3-BDBE-29B6A1AF174E}">
      <dgm:prSet/>
      <dgm:spPr/>
      <dgm:t>
        <a:bodyPr/>
        <a:lstStyle/>
        <a:p>
          <a:endParaRPr lang="ru-RU"/>
        </a:p>
      </dgm:t>
    </dgm:pt>
    <dgm:pt modelId="{BD092D97-C13F-47FB-93A4-0FBF1BC0AF6B}" type="sibTrans" cxnId="{E632B956-0421-41F3-BDBE-29B6A1AF174E}">
      <dgm:prSet/>
      <dgm:spPr/>
      <dgm:t>
        <a:bodyPr/>
        <a:lstStyle/>
        <a:p>
          <a:endParaRPr lang="ru-RU"/>
        </a:p>
      </dgm:t>
    </dgm:pt>
    <dgm:pt modelId="{CACF895D-6CB0-4701-8F16-1ABF56CAB78D}">
      <dgm:prSet custT="1"/>
      <dgm:spPr/>
      <dgm:t>
        <a:bodyPr/>
        <a:lstStyle/>
        <a:p>
          <a:pPr rtl="0"/>
          <a:r>
            <a:rPr lang="ru-RU" sz="1800" dirty="0" smtClean="0"/>
            <a:t>- 16% детей просматривают страницы с расистским содержимым</a:t>
          </a:r>
          <a:endParaRPr lang="ru-RU" sz="1800" dirty="0"/>
        </a:p>
      </dgm:t>
    </dgm:pt>
    <dgm:pt modelId="{0FE770C8-19F9-407A-8D39-052AF55C35A2}" type="parTrans" cxnId="{30C056C5-A1D5-4A44-A344-84224858C18F}">
      <dgm:prSet/>
      <dgm:spPr/>
      <dgm:t>
        <a:bodyPr/>
        <a:lstStyle/>
        <a:p>
          <a:endParaRPr lang="ru-RU"/>
        </a:p>
      </dgm:t>
    </dgm:pt>
    <dgm:pt modelId="{E2E83CB1-8DD1-4B4C-90DB-1E8FA20AF1C4}" type="sibTrans" cxnId="{30C056C5-A1D5-4A44-A344-84224858C18F}">
      <dgm:prSet/>
      <dgm:spPr/>
      <dgm:t>
        <a:bodyPr/>
        <a:lstStyle/>
        <a:p>
          <a:endParaRPr lang="ru-RU"/>
        </a:p>
      </dgm:t>
    </dgm:pt>
    <dgm:pt modelId="{7D3EED03-6FEE-4541-9DBE-024E558B0048}">
      <dgm:prSet custT="1"/>
      <dgm:spPr/>
      <dgm:t>
        <a:bodyPr/>
        <a:lstStyle/>
        <a:p>
          <a:pPr rtl="0"/>
          <a:r>
            <a:rPr lang="ru-RU" sz="1800" dirty="0" smtClean="0"/>
            <a:t>- 25% пятилетних детей активно используют Интернет.</a:t>
          </a:r>
          <a:endParaRPr lang="ru-RU" sz="1800" dirty="0"/>
        </a:p>
      </dgm:t>
    </dgm:pt>
    <dgm:pt modelId="{19744DAB-1461-443F-B7C3-3DE0C65B0E98}" type="parTrans" cxnId="{3AA5CD35-9308-4C49-A7D2-A1996574007A}">
      <dgm:prSet/>
      <dgm:spPr/>
      <dgm:t>
        <a:bodyPr/>
        <a:lstStyle/>
        <a:p>
          <a:endParaRPr lang="ru-RU"/>
        </a:p>
      </dgm:t>
    </dgm:pt>
    <dgm:pt modelId="{9EFF8740-76AF-4A96-8A82-C035CFF6EEA6}" type="sibTrans" cxnId="{3AA5CD35-9308-4C49-A7D2-A1996574007A}">
      <dgm:prSet/>
      <dgm:spPr/>
      <dgm:t>
        <a:bodyPr/>
        <a:lstStyle/>
        <a:p>
          <a:endParaRPr lang="ru-RU"/>
        </a:p>
      </dgm:t>
    </dgm:pt>
    <dgm:pt modelId="{11F11B60-6BE3-4B8E-B735-637178077FCC}">
      <dgm:prSet custT="1"/>
      <dgm:spPr/>
      <dgm:t>
        <a:bodyPr/>
        <a:lstStyle/>
        <a:p>
          <a:pPr rtl="0"/>
          <a:r>
            <a:rPr lang="ru-RU" sz="1800" dirty="0" smtClean="0"/>
            <a:t>-14,5% детей назначали встречи с незнакомцами через Интернет, 10% из них ходили на встречи в одиночку, а 7% никому не сообщили, что с кем–то встречаются.</a:t>
          </a:r>
          <a:endParaRPr lang="ru-RU" sz="1800" dirty="0"/>
        </a:p>
      </dgm:t>
    </dgm:pt>
    <dgm:pt modelId="{FD009620-1C56-482B-9BB1-B464802C3AD0}" type="parTrans" cxnId="{AE5ABB33-5D10-4065-99F3-28E8B8B5D392}">
      <dgm:prSet/>
      <dgm:spPr/>
      <dgm:t>
        <a:bodyPr/>
        <a:lstStyle/>
        <a:p>
          <a:endParaRPr lang="ru-RU"/>
        </a:p>
      </dgm:t>
    </dgm:pt>
    <dgm:pt modelId="{1DD99D3B-3273-4868-A363-291D8EDE4B5E}" type="sibTrans" cxnId="{AE5ABB33-5D10-4065-99F3-28E8B8B5D392}">
      <dgm:prSet/>
      <dgm:spPr/>
      <dgm:t>
        <a:bodyPr/>
        <a:lstStyle/>
        <a:p>
          <a:endParaRPr lang="ru-RU"/>
        </a:p>
      </dgm:t>
    </dgm:pt>
    <dgm:pt modelId="{5738F31F-89F4-4436-9423-47BB8C6F8C65}" type="pres">
      <dgm:prSet presAssocID="{F39A9E28-F64D-4663-A7F8-880F4E08A85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9794FE3-2A5C-4AC1-8E35-D760C16BEC91}" type="pres">
      <dgm:prSet presAssocID="{F39A9E28-F64D-4663-A7F8-880F4E08A85C}" presName="Name1" presStyleCnt="0"/>
      <dgm:spPr/>
    </dgm:pt>
    <dgm:pt modelId="{392FCB83-3709-4323-A195-41963675B3B8}" type="pres">
      <dgm:prSet presAssocID="{F39A9E28-F64D-4663-A7F8-880F4E08A85C}" presName="cycle" presStyleCnt="0"/>
      <dgm:spPr/>
    </dgm:pt>
    <dgm:pt modelId="{90A29EB5-E775-474C-823D-3B21DEB58162}" type="pres">
      <dgm:prSet presAssocID="{F39A9E28-F64D-4663-A7F8-880F4E08A85C}" presName="srcNode" presStyleLbl="node1" presStyleIdx="0" presStyleCnt="6"/>
      <dgm:spPr/>
    </dgm:pt>
    <dgm:pt modelId="{61280AAC-C5C4-4557-80E4-394B27A98776}" type="pres">
      <dgm:prSet presAssocID="{F39A9E28-F64D-4663-A7F8-880F4E08A85C}" presName="conn" presStyleLbl="parChTrans1D2" presStyleIdx="0" presStyleCnt="1"/>
      <dgm:spPr/>
      <dgm:t>
        <a:bodyPr/>
        <a:lstStyle/>
        <a:p>
          <a:endParaRPr lang="ru-RU"/>
        </a:p>
      </dgm:t>
    </dgm:pt>
    <dgm:pt modelId="{5FCB738A-5CFB-43D0-8F93-B78A4CA99AF1}" type="pres">
      <dgm:prSet presAssocID="{F39A9E28-F64D-4663-A7F8-880F4E08A85C}" presName="extraNode" presStyleLbl="node1" presStyleIdx="0" presStyleCnt="6"/>
      <dgm:spPr/>
    </dgm:pt>
    <dgm:pt modelId="{F8B7FD3C-905B-4A36-9144-1459F093966E}" type="pres">
      <dgm:prSet presAssocID="{F39A9E28-F64D-4663-A7F8-880F4E08A85C}" presName="dstNode" presStyleLbl="node1" presStyleIdx="0" presStyleCnt="6"/>
      <dgm:spPr/>
    </dgm:pt>
    <dgm:pt modelId="{9D5663DA-B065-4A5C-A72A-BBE2D9AC179A}" type="pres">
      <dgm:prSet presAssocID="{6C32D986-DDE9-42AA-909A-AEA4A585D97E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B0EE7-3019-47AB-A40C-46244FD1DB42}" type="pres">
      <dgm:prSet presAssocID="{6C32D986-DDE9-42AA-909A-AEA4A585D97E}" presName="accent_1" presStyleCnt="0"/>
      <dgm:spPr/>
    </dgm:pt>
    <dgm:pt modelId="{F364C66F-79C4-4E88-AF01-E5C187F2506E}" type="pres">
      <dgm:prSet presAssocID="{6C32D986-DDE9-42AA-909A-AEA4A585D97E}" presName="accentRepeatNode" presStyleLbl="solidFgAcc1" presStyleIdx="0" presStyleCnt="6" custLinFactNeighborX="-10920" custLinFactNeighborY="9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5460A24-5A50-4637-A2FF-A1D90ECE5ACC}" type="pres">
      <dgm:prSet presAssocID="{CB14C0FB-69C6-4EA9-9F98-471E69A1C13F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27E9D-D3A2-4867-883E-E68A40EB2055}" type="pres">
      <dgm:prSet presAssocID="{CB14C0FB-69C6-4EA9-9F98-471E69A1C13F}" presName="accent_2" presStyleCnt="0"/>
      <dgm:spPr/>
    </dgm:pt>
    <dgm:pt modelId="{559E54DF-150D-4F18-A719-984869F15200}" type="pres">
      <dgm:prSet presAssocID="{CB14C0FB-69C6-4EA9-9F98-471E69A1C13F}" presName="accentRepeatNode" presStyleLbl="solidFgAcc1" presStyleIdx="1" presStyleCnt="6" custLinFactNeighborX="-46354" custLinFactNeighborY="2439"/>
      <dgm:spPr/>
    </dgm:pt>
    <dgm:pt modelId="{BB8B9A89-FD82-4442-8537-4090D26A38FF}" type="pres">
      <dgm:prSet presAssocID="{8F5C6E15-3A40-4C76-A9DF-3CEE4C3FABDD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EF4DF-17FA-4666-A2CB-E76E37BB16CC}" type="pres">
      <dgm:prSet presAssocID="{8F5C6E15-3A40-4C76-A9DF-3CEE4C3FABDD}" presName="accent_3" presStyleCnt="0"/>
      <dgm:spPr/>
    </dgm:pt>
    <dgm:pt modelId="{4E4FBD44-B43F-4731-9AB6-E5568F39BE8D}" type="pres">
      <dgm:prSet presAssocID="{8F5C6E15-3A40-4C76-A9DF-3CEE4C3FABDD}" presName="accentRepeatNode" presStyleLbl="solidFgAcc1" presStyleIdx="2" presStyleCnt="6" custScaleX="131822" custScaleY="110364" custLinFactNeighborX="-65701" custLinFactNeighborY="-1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DAC9408-CCC7-4D40-980F-728FF7D08122}" type="pres">
      <dgm:prSet presAssocID="{CACF895D-6CB0-4701-8F16-1ABF56CAB78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1ECE6-C618-4AE3-94F1-3A0A67F0BE0A}" type="pres">
      <dgm:prSet presAssocID="{CACF895D-6CB0-4701-8F16-1ABF56CAB78D}" presName="accent_4" presStyleCnt="0"/>
      <dgm:spPr/>
    </dgm:pt>
    <dgm:pt modelId="{9BDF55FF-5616-49AD-8893-7C17E63C308D}" type="pres">
      <dgm:prSet presAssocID="{CACF895D-6CB0-4701-8F16-1ABF56CAB78D}" presName="accentRepeatNode" presStyleLbl="solidFgAcc1" presStyleIdx="3" presStyleCnt="6" custLinFactNeighborX="-35949" custLinFactNeighborY="-4603"/>
      <dgm:spPr/>
    </dgm:pt>
    <dgm:pt modelId="{8D9441DA-678E-47F8-A0A9-174ED6A37166}" type="pres">
      <dgm:prSet presAssocID="{7D3EED03-6FEE-4541-9DBE-024E558B004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597AAB-2B01-4C6C-A84F-52E3FF963C2E}" type="pres">
      <dgm:prSet presAssocID="{7D3EED03-6FEE-4541-9DBE-024E558B0048}" presName="accent_5" presStyleCnt="0"/>
      <dgm:spPr/>
    </dgm:pt>
    <dgm:pt modelId="{61314687-AB30-42F9-84D3-854DDA3D540D}" type="pres">
      <dgm:prSet presAssocID="{7D3EED03-6FEE-4541-9DBE-024E558B0048}" presName="accentRepeatNode" presStyleLbl="solidFgAcc1" presStyleIdx="4" presStyleCnt="6"/>
      <dgm:spPr/>
    </dgm:pt>
    <dgm:pt modelId="{0803D788-28FD-44B4-8486-E5EA7EFCC53F}" type="pres">
      <dgm:prSet presAssocID="{11F11B60-6BE3-4B8E-B735-637178077FCC}" presName="text_6" presStyleLbl="node1" presStyleIdx="5" presStyleCnt="6" custScaleY="149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D97EB-FAE7-4571-B731-5814FAB95853}" type="pres">
      <dgm:prSet presAssocID="{11F11B60-6BE3-4B8E-B735-637178077FCC}" presName="accent_6" presStyleCnt="0"/>
      <dgm:spPr/>
    </dgm:pt>
    <dgm:pt modelId="{842BBFD2-B37D-471E-945F-FB1846E8DC60}" type="pres">
      <dgm:prSet presAssocID="{11F11B60-6BE3-4B8E-B735-637178077FCC}" presName="accentRepeatNode" presStyleLbl="solidFgAcc1" presStyleIdx="5" presStyleCnt="6"/>
      <dgm:spPr/>
    </dgm:pt>
  </dgm:ptLst>
  <dgm:cxnLst>
    <dgm:cxn modelId="{203D5489-CD3D-4A86-B843-A828C36898CC}" type="presOf" srcId="{C8557E8C-1D33-44BC-991D-E1CA15A4E20E}" destId="{61280AAC-C5C4-4557-80E4-394B27A98776}" srcOrd="0" destOrd="0" presId="urn:microsoft.com/office/officeart/2008/layout/VerticalCurvedList"/>
    <dgm:cxn modelId="{4C310756-BAC2-4163-A203-182E5F5CC527}" srcId="{F39A9E28-F64D-4663-A7F8-880F4E08A85C}" destId="{CB14C0FB-69C6-4EA9-9F98-471E69A1C13F}" srcOrd="1" destOrd="0" parTransId="{AC378985-D7A4-4A83-B260-9A9BA5E96F23}" sibTransId="{E5DD1655-7DD0-4F23-B003-887B914146FA}"/>
    <dgm:cxn modelId="{D6BB25BB-D015-48D8-AE73-9771D7067F43}" type="presOf" srcId="{6C32D986-DDE9-42AA-909A-AEA4A585D97E}" destId="{9D5663DA-B065-4A5C-A72A-BBE2D9AC179A}" srcOrd="0" destOrd="0" presId="urn:microsoft.com/office/officeart/2008/layout/VerticalCurvedList"/>
    <dgm:cxn modelId="{3AA5CD35-9308-4C49-A7D2-A1996574007A}" srcId="{F39A9E28-F64D-4663-A7F8-880F4E08A85C}" destId="{7D3EED03-6FEE-4541-9DBE-024E558B0048}" srcOrd="4" destOrd="0" parTransId="{19744DAB-1461-443F-B7C3-3DE0C65B0E98}" sibTransId="{9EFF8740-76AF-4A96-8A82-C035CFF6EEA6}"/>
    <dgm:cxn modelId="{E632B956-0421-41F3-BDBE-29B6A1AF174E}" srcId="{F39A9E28-F64D-4663-A7F8-880F4E08A85C}" destId="{8F5C6E15-3A40-4C76-A9DF-3CEE4C3FABDD}" srcOrd="2" destOrd="0" parTransId="{D26981B8-D97D-44DF-8D3B-B9502419E2C0}" sibTransId="{BD092D97-C13F-47FB-93A4-0FBF1BC0AF6B}"/>
    <dgm:cxn modelId="{0A0E83D7-2CE7-438C-B748-744D0392169C}" type="presOf" srcId="{7D3EED03-6FEE-4541-9DBE-024E558B0048}" destId="{8D9441DA-678E-47F8-A0A9-174ED6A37166}" srcOrd="0" destOrd="0" presId="urn:microsoft.com/office/officeart/2008/layout/VerticalCurvedList"/>
    <dgm:cxn modelId="{AE5ABB33-5D10-4065-99F3-28E8B8B5D392}" srcId="{F39A9E28-F64D-4663-A7F8-880F4E08A85C}" destId="{11F11B60-6BE3-4B8E-B735-637178077FCC}" srcOrd="5" destOrd="0" parTransId="{FD009620-1C56-482B-9BB1-B464802C3AD0}" sibTransId="{1DD99D3B-3273-4868-A363-291D8EDE4B5E}"/>
    <dgm:cxn modelId="{30C056C5-A1D5-4A44-A344-84224858C18F}" srcId="{F39A9E28-F64D-4663-A7F8-880F4E08A85C}" destId="{CACF895D-6CB0-4701-8F16-1ABF56CAB78D}" srcOrd="3" destOrd="0" parTransId="{0FE770C8-19F9-407A-8D39-052AF55C35A2}" sibTransId="{E2E83CB1-8DD1-4B4C-90DB-1E8FA20AF1C4}"/>
    <dgm:cxn modelId="{988C47B3-A1F6-464F-860B-4F2B566D74A0}" type="presOf" srcId="{8F5C6E15-3A40-4C76-A9DF-3CEE4C3FABDD}" destId="{BB8B9A89-FD82-4442-8537-4090D26A38FF}" srcOrd="0" destOrd="0" presId="urn:microsoft.com/office/officeart/2008/layout/VerticalCurvedList"/>
    <dgm:cxn modelId="{AD14C80B-C8A6-4064-86F9-BC31B70A61C0}" type="presOf" srcId="{F39A9E28-F64D-4663-A7F8-880F4E08A85C}" destId="{5738F31F-89F4-4436-9423-47BB8C6F8C65}" srcOrd="0" destOrd="0" presId="urn:microsoft.com/office/officeart/2008/layout/VerticalCurvedList"/>
    <dgm:cxn modelId="{E29DE0C2-201E-4B04-85EF-65CC347EB420}" srcId="{F39A9E28-F64D-4663-A7F8-880F4E08A85C}" destId="{6C32D986-DDE9-42AA-909A-AEA4A585D97E}" srcOrd="0" destOrd="0" parTransId="{B35D7E2A-E60C-4BA6-8DE6-3C2E19694F88}" sibTransId="{C8557E8C-1D33-44BC-991D-E1CA15A4E20E}"/>
    <dgm:cxn modelId="{B09BB9F3-53A5-4761-BC01-6A4ED2C7C14D}" type="presOf" srcId="{CB14C0FB-69C6-4EA9-9F98-471E69A1C13F}" destId="{65460A24-5A50-4637-A2FF-A1D90ECE5ACC}" srcOrd="0" destOrd="0" presId="urn:microsoft.com/office/officeart/2008/layout/VerticalCurvedList"/>
    <dgm:cxn modelId="{F303139B-2777-40D8-AAFC-43D6085ECE61}" type="presOf" srcId="{11F11B60-6BE3-4B8E-B735-637178077FCC}" destId="{0803D788-28FD-44B4-8486-E5EA7EFCC53F}" srcOrd="0" destOrd="0" presId="urn:microsoft.com/office/officeart/2008/layout/VerticalCurvedList"/>
    <dgm:cxn modelId="{0B461465-BA49-4580-AF45-79CFFDB33399}" type="presOf" srcId="{CACF895D-6CB0-4701-8F16-1ABF56CAB78D}" destId="{8DAC9408-CCC7-4D40-980F-728FF7D08122}" srcOrd="0" destOrd="0" presId="urn:microsoft.com/office/officeart/2008/layout/VerticalCurvedList"/>
    <dgm:cxn modelId="{0D6CA8DF-4A96-4206-84B2-3237CA621AD7}" type="presParOf" srcId="{5738F31F-89F4-4436-9423-47BB8C6F8C65}" destId="{09794FE3-2A5C-4AC1-8E35-D760C16BEC91}" srcOrd="0" destOrd="0" presId="urn:microsoft.com/office/officeart/2008/layout/VerticalCurvedList"/>
    <dgm:cxn modelId="{4F87EEA2-8221-4F21-B396-243F444C38E6}" type="presParOf" srcId="{09794FE3-2A5C-4AC1-8E35-D760C16BEC91}" destId="{392FCB83-3709-4323-A195-41963675B3B8}" srcOrd="0" destOrd="0" presId="urn:microsoft.com/office/officeart/2008/layout/VerticalCurvedList"/>
    <dgm:cxn modelId="{430C36B4-2424-4AEE-92DB-71C996FBE468}" type="presParOf" srcId="{392FCB83-3709-4323-A195-41963675B3B8}" destId="{90A29EB5-E775-474C-823D-3B21DEB58162}" srcOrd="0" destOrd="0" presId="urn:microsoft.com/office/officeart/2008/layout/VerticalCurvedList"/>
    <dgm:cxn modelId="{E325D1C1-8A1D-4A1F-B457-33ED88D74CAE}" type="presParOf" srcId="{392FCB83-3709-4323-A195-41963675B3B8}" destId="{61280AAC-C5C4-4557-80E4-394B27A98776}" srcOrd="1" destOrd="0" presId="urn:microsoft.com/office/officeart/2008/layout/VerticalCurvedList"/>
    <dgm:cxn modelId="{96489521-26CF-4779-92D2-E151EB7A3C8B}" type="presParOf" srcId="{392FCB83-3709-4323-A195-41963675B3B8}" destId="{5FCB738A-5CFB-43D0-8F93-B78A4CA99AF1}" srcOrd="2" destOrd="0" presId="urn:microsoft.com/office/officeart/2008/layout/VerticalCurvedList"/>
    <dgm:cxn modelId="{8A214568-5502-4B61-B0EB-1F428EB9F58A}" type="presParOf" srcId="{392FCB83-3709-4323-A195-41963675B3B8}" destId="{F8B7FD3C-905B-4A36-9144-1459F093966E}" srcOrd="3" destOrd="0" presId="urn:microsoft.com/office/officeart/2008/layout/VerticalCurvedList"/>
    <dgm:cxn modelId="{F588511A-7FC6-4545-9498-F9DA10B62301}" type="presParOf" srcId="{09794FE3-2A5C-4AC1-8E35-D760C16BEC91}" destId="{9D5663DA-B065-4A5C-A72A-BBE2D9AC179A}" srcOrd="1" destOrd="0" presId="urn:microsoft.com/office/officeart/2008/layout/VerticalCurvedList"/>
    <dgm:cxn modelId="{E8086FEE-7A67-49CD-8CB8-7106863F5300}" type="presParOf" srcId="{09794FE3-2A5C-4AC1-8E35-D760C16BEC91}" destId="{6A6B0EE7-3019-47AB-A40C-46244FD1DB42}" srcOrd="2" destOrd="0" presId="urn:microsoft.com/office/officeart/2008/layout/VerticalCurvedList"/>
    <dgm:cxn modelId="{F542C0EE-3259-403E-B558-290C28A575D1}" type="presParOf" srcId="{6A6B0EE7-3019-47AB-A40C-46244FD1DB42}" destId="{F364C66F-79C4-4E88-AF01-E5C187F2506E}" srcOrd="0" destOrd="0" presId="urn:microsoft.com/office/officeart/2008/layout/VerticalCurvedList"/>
    <dgm:cxn modelId="{1E9BF2E0-628F-4E1B-A460-A3464F8B539E}" type="presParOf" srcId="{09794FE3-2A5C-4AC1-8E35-D760C16BEC91}" destId="{65460A24-5A50-4637-A2FF-A1D90ECE5ACC}" srcOrd="3" destOrd="0" presId="urn:microsoft.com/office/officeart/2008/layout/VerticalCurvedList"/>
    <dgm:cxn modelId="{5D9781C2-82E3-4CE1-95E9-93EF3231AA1A}" type="presParOf" srcId="{09794FE3-2A5C-4AC1-8E35-D760C16BEC91}" destId="{66227E9D-D3A2-4867-883E-E68A40EB2055}" srcOrd="4" destOrd="0" presId="urn:microsoft.com/office/officeart/2008/layout/VerticalCurvedList"/>
    <dgm:cxn modelId="{5CDE488C-C721-49C1-9720-0BE1A218D3A1}" type="presParOf" srcId="{66227E9D-D3A2-4867-883E-E68A40EB2055}" destId="{559E54DF-150D-4F18-A719-984869F15200}" srcOrd="0" destOrd="0" presId="urn:microsoft.com/office/officeart/2008/layout/VerticalCurvedList"/>
    <dgm:cxn modelId="{9B2809B9-6A7B-471C-AFB8-4401F04BD737}" type="presParOf" srcId="{09794FE3-2A5C-4AC1-8E35-D760C16BEC91}" destId="{BB8B9A89-FD82-4442-8537-4090D26A38FF}" srcOrd="5" destOrd="0" presId="urn:microsoft.com/office/officeart/2008/layout/VerticalCurvedList"/>
    <dgm:cxn modelId="{8ABC5EC2-F352-4779-A058-A97C8ED197CF}" type="presParOf" srcId="{09794FE3-2A5C-4AC1-8E35-D760C16BEC91}" destId="{03CEF4DF-17FA-4666-A2CB-E76E37BB16CC}" srcOrd="6" destOrd="0" presId="urn:microsoft.com/office/officeart/2008/layout/VerticalCurvedList"/>
    <dgm:cxn modelId="{A1F65F4D-4F31-4F88-ABEE-1EF4A2C94299}" type="presParOf" srcId="{03CEF4DF-17FA-4666-A2CB-E76E37BB16CC}" destId="{4E4FBD44-B43F-4731-9AB6-E5568F39BE8D}" srcOrd="0" destOrd="0" presId="urn:microsoft.com/office/officeart/2008/layout/VerticalCurvedList"/>
    <dgm:cxn modelId="{46E25732-65E0-4D26-9DF0-F26708C0DD8F}" type="presParOf" srcId="{09794FE3-2A5C-4AC1-8E35-D760C16BEC91}" destId="{8DAC9408-CCC7-4D40-980F-728FF7D08122}" srcOrd="7" destOrd="0" presId="urn:microsoft.com/office/officeart/2008/layout/VerticalCurvedList"/>
    <dgm:cxn modelId="{3EA530A7-7ED2-4E86-8B3E-A79727A4E295}" type="presParOf" srcId="{09794FE3-2A5C-4AC1-8E35-D760C16BEC91}" destId="{8051ECE6-C618-4AE3-94F1-3A0A67F0BE0A}" srcOrd="8" destOrd="0" presId="urn:microsoft.com/office/officeart/2008/layout/VerticalCurvedList"/>
    <dgm:cxn modelId="{BBF0EC0D-A197-4D87-BBD7-BD9EE4AA98BF}" type="presParOf" srcId="{8051ECE6-C618-4AE3-94F1-3A0A67F0BE0A}" destId="{9BDF55FF-5616-49AD-8893-7C17E63C308D}" srcOrd="0" destOrd="0" presId="urn:microsoft.com/office/officeart/2008/layout/VerticalCurvedList"/>
    <dgm:cxn modelId="{8A884D1D-892B-4310-AC9D-A9EB435284E7}" type="presParOf" srcId="{09794FE3-2A5C-4AC1-8E35-D760C16BEC91}" destId="{8D9441DA-678E-47F8-A0A9-174ED6A37166}" srcOrd="9" destOrd="0" presId="urn:microsoft.com/office/officeart/2008/layout/VerticalCurvedList"/>
    <dgm:cxn modelId="{24BC7A13-D31C-4607-B719-FF49F9C2D276}" type="presParOf" srcId="{09794FE3-2A5C-4AC1-8E35-D760C16BEC91}" destId="{06597AAB-2B01-4C6C-A84F-52E3FF963C2E}" srcOrd="10" destOrd="0" presId="urn:microsoft.com/office/officeart/2008/layout/VerticalCurvedList"/>
    <dgm:cxn modelId="{9C1B6BEA-0C37-4B8C-A31D-65A37B3C87F2}" type="presParOf" srcId="{06597AAB-2B01-4C6C-A84F-52E3FF963C2E}" destId="{61314687-AB30-42F9-84D3-854DDA3D540D}" srcOrd="0" destOrd="0" presId="urn:microsoft.com/office/officeart/2008/layout/VerticalCurvedList"/>
    <dgm:cxn modelId="{AB218A1D-616E-4330-8C9F-31A8516DC23D}" type="presParOf" srcId="{09794FE3-2A5C-4AC1-8E35-D760C16BEC91}" destId="{0803D788-28FD-44B4-8486-E5EA7EFCC53F}" srcOrd="11" destOrd="0" presId="urn:microsoft.com/office/officeart/2008/layout/VerticalCurvedList"/>
    <dgm:cxn modelId="{051C2B94-1BB8-4224-8C78-390DA343296A}" type="presParOf" srcId="{09794FE3-2A5C-4AC1-8E35-D760C16BEC91}" destId="{FB5D97EB-FAE7-4571-B731-5814FAB95853}" srcOrd="12" destOrd="0" presId="urn:microsoft.com/office/officeart/2008/layout/VerticalCurvedList"/>
    <dgm:cxn modelId="{F1EED25A-6676-4379-9350-D33CE8DB31BF}" type="presParOf" srcId="{FB5D97EB-FAE7-4571-B731-5814FAB95853}" destId="{842BBFD2-B37D-471E-945F-FB1846E8DC60}" srcOrd="0" destOrd="0" presId="urn:microsoft.com/office/officeart/2008/layout/VerticalCurvedList"/>
  </dgm:cxnLst>
  <dgm:bg>
    <a:solidFill>
      <a:schemeClr val="accent5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77822B-1BF0-4C9A-8307-453B33E6905B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4E41CBF-4DA3-493D-B5A5-2D3738F64750}">
      <dgm:prSet/>
      <dgm:spPr/>
      <dgm:t>
        <a:bodyPr/>
        <a:lstStyle/>
        <a:p>
          <a:pPr rtl="0"/>
          <a:r>
            <a:rPr lang="ru-RU" dirty="0" smtClean="0"/>
            <a:t>пропаганда сексуальной эксплуатации и суицидального поведения.</a:t>
          </a:r>
          <a:endParaRPr lang="ru-RU" dirty="0"/>
        </a:p>
      </dgm:t>
    </dgm:pt>
    <dgm:pt modelId="{3DB67038-E7B0-42A5-8FA3-79F1F86BD1DA}" type="parTrans" cxnId="{380D7BEF-26ED-4A0B-AFF1-3B61B852F7EE}">
      <dgm:prSet/>
      <dgm:spPr/>
      <dgm:t>
        <a:bodyPr/>
        <a:lstStyle/>
        <a:p>
          <a:endParaRPr lang="ru-RU"/>
        </a:p>
      </dgm:t>
    </dgm:pt>
    <dgm:pt modelId="{1CEB5C4E-7232-485D-B1CE-219325216CFE}" type="sibTrans" cxnId="{380D7BEF-26ED-4A0B-AFF1-3B61B852F7EE}">
      <dgm:prSet/>
      <dgm:spPr/>
      <dgm:t>
        <a:bodyPr/>
        <a:lstStyle/>
        <a:p>
          <a:endParaRPr lang="ru-RU"/>
        </a:p>
      </dgm:t>
    </dgm:pt>
    <dgm:pt modelId="{B308AFB9-983C-428D-B5EF-D0D4501EE463}">
      <dgm:prSet/>
      <dgm:spPr>
        <a:solidFill>
          <a:srgbClr val="00B0F0"/>
        </a:solidFill>
      </dgm:spPr>
      <dgm:t>
        <a:bodyPr/>
        <a:lstStyle/>
        <a:p>
          <a:pPr rtl="0"/>
          <a:r>
            <a:rPr lang="ru-RU" dirty="0" smtClean="0"/>
            <a:t>общение на форумах и чатах с мошенниками, аферистами и преступниками под личиной доброжелателей.</a:t>
          </a:r>
          <a:endParaRPr lang="ru-RU" dirty="0"/>
        </a:p>
      </dgm:t>
    </dgm:pt>
    <dgm:pt modelId="{2AABC374-DC55-4D6D-8E20-172C83604BFB}" type="parTrans" cxnId="{C58E8C8C-F571-4F45-A9F0-191F3AE8014B}">
      <dgm:prSet/>
      <dgm:spPr/>
      <dgm:t>
        <a:bodyPr/>
        <a:lstStyle/>
        <a:p>
          <a:endParaRPr lang="ru-RU"/>
        </a:p>
      </dgm:t>
    </dgm:pt>
    <dgm:pt modelId="{6102D5A5-4F1B-4449-B817-42FC4A59C4E1}" type="sibTrans" cxnId="{C58E8C8C-F571-4F45-A9F0-191F3AE8014B}">
      <dgm:prSet/>
      <dgm:spPr/>
      <dgm:t>
        <a:bodyPr/>
        <a:lstStyle/>
        <a:p>
          <a:endParaRPr lang="ru-RU"/>
        </a:p>
      </dgm:t>
    </dgm:pt>
    <dgm:pt modelId="{6FD9B006-A9DA-48D0-B518-5A521C055711}">
      <dgm:prSet/>
      <dgm:spPr/>
      <dgm:t>
        <a:bodyPr/>
        <a:lstStyle/>
        <a:p>
          <a:pPr rtl="0"/>
          <a:r>
            <a:rPr lang="ru-RU" dirty="0" smtClean="0"/>
            <a:t>вынуждение предоставления личной информации ребенка или его семьи, которая может быть использована в преступных целях.</a:t>
          </a:r>
          <a:endParaRPr lang="ru-RU" dirty="0"/>
        </a:p>
      </dgm:t>
    </dgm:pt>
    <dgm:pt modelId="{4F1CBE1F-26C5-45C3-AB32-CD266FE26D4A}" type="parTrans" cxnId="{BA408B5F-DEEA-4E5F-81B0-27A6679D6603}">
      <dgm:prSet/>
      <dgm:spPr/>
      <dgm:t>
        <a:bodyPr/>
        <a:lstStyle/>
        <a:p>
          <a:endParaRPr lang="ru-RU"/>
        </a:p>
      </dgm:t>
    </dgm:pt>
    <dgm:pt modelId="{B859F903-CCB3-465D-91E6-A8231BCD72CA}" type="sibTrans" cxnId="{BA408B5F-DEEA-4E5F-81B0-27A6679D6603}">
      <dgm:prSet/>
      <dgm:spPr/>
      <dgm:t>
        <a:bodyPr/>
        <a:lstStyle/>
        <a:p>
          <a:endParaRPr lang="ru-RU"/>
        </a:p>
      </dgm:t>
    </dgm:pt>
    <dgm:pt modelId="{C72FCA0D-4593-4C71-AF4D-2C48865A5118}">
      <dgm:prSet/>
      <dgm:spPr/>
      <dgm:t>
        <a:bodyPr/>
        <a:lstStyle/>
        <a:p>
          <a:pPr rtl="0"/>
          <a:r>
            <a:rPr lang="ru-RU" smtClean="0"/>
            <a:t>Интернет-зависимость.</a:t>
          </a:r>
          <a:endParaRPr lang="ru-RU"/>
        </a:p>
      </dgm:t>
    </dgm:pt>
    <dgm:pt modelId="{EB14E3E3-C1B4-4262-83B3-24007511D4C4}" type="parTrans" cxnId="{0EA593E6-C231-47BA-BA7F-1660C4709A85}">
      <dgm:prSet/>
      <dgm:spPr/>
      <dgm:t>
        <a:bodyPr/>
        <a:lstStyle/>
        <a:p>
          <a:endParaRPr lang="ru-RU"/>
        </a:p>
      </dgm:t>
    </dgm:pt>
    <dgm:pt modelId="{4D93A9D7-14B7-45EB-A23F-898CC64A4632}" type="sibTrans" cxnId="{0EA593E6-C231-47BA-BA7F-1660C4709A85}">
      <dgm:prSet/>
      <dgm:spPr/>
      <dgm:t>
        <a:bodyPr/>
        <a:lstStyle/>
        <a:p>
          <a:endParaRPr lang="ru-RU"/>
        </a:p>
      </dgm:t>
    </dgm:pt>
    <dgm:pt modelId="{65BAC955-421F-4DA6-9359-984CFAEA3C53}" type="pres">
      <dgm:prSet presAssocID="{7677822B-1BF0-4C9A-8307-453B33E6905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C873D8-7FD2-4FD9-A20D-9A532DD3FA78}" type="pres">
      <dgm:prSet presAssocID="{94E41CBF-4DA3-493D-B5A5-2D3738F6475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8B22C3-37F1-4FFF-8092-C0450ADE43E8}" type="pres">
      <dgm:prSet presAssocID="{1CEB5C4E-7232-485D-B1CE-219325216CFE}" presName="sibTrans" presStyleCnt="0"/>
      <dgm:spPr/>
      <dgm:t>
        <a:bodyPr/>
        <a:lstStyle/>
        <a:p>
          <a:endParaRPr lang="ru-RU"/>
        </a:p>
      </dgm:t>
    </dgm:pt>
    <dgm:pt modelId="{3C944428-3FBD-4761-9E97-1C221271DDE8}" type="pres">
      <dgm:prSet presAssocID="{B308AFB9-983C-428D-B5EF-D0D4501EE46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6FD15-8FC1-4585-8E08-3F40FB23EA29}" type="pres">
      <dgm:prSet presAssocID="{6102D5A5-4F1B-4449-B817-42FC4A59C4E1}" presName="sibTrans" presStyleCnt="0"/>
      <dgm:spPr/>
      <dgm:t>
        <a:bodyPr/>
        <a:lstStyle/>
        <a:p>
          <a:endParaRPr lang="ru-RU"/>
        </a:p>
      </dgm:t>
    </dgm:pt>
    <dgm:pt modelId="{F1866DBC-2196-4DFA-B967-4343E73FDF66}" type="pres">
      <dgm:prSet presAssocID="{6FD9B006-A9DA-48D0-B518-5A521C05571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E54A8-6AF5-4617-B9BB-738AF03893EE}" type="pres">
      <dgm:prSet presAssocID="{B859F903-CCB3-465D-91E6-A8231BCD72CA}" presName="sibTrans" presStyleCnt="0"/>
      <dgm:spPr/>
      <dgm:t>
        <a:bodyPr/>
        <a:lstStyle/>
        <a:p>
          <a:endParaRPr lang="ru-RU"/>
        </a:p>
      </dgm:t>
    </dgm:pt>
    <dgm:pt modelId="{FB69EB9B-9645-4CFD-A116-40B909791DEE}" type="pres">
      <dgm:prSet presAssocID="{C72FCA0D-4593-4C71-AF4D-2C48865A511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79F6B2-C1E5-41F6-A5E1-55BDDC716732}" type="presOf" srcId="{B308AFB9-983C-428D-B5EF-D0D4501EE463}" destId="{3C944428-3FBD-4761-9E97-1C221271DDE8}" srcOrd="0" destOrd="0" presId="urn:microsoft.com/office/officeart/2005/8/layout/default"/>
    <dgm:cxn modelId="{BA408B5F-DEEA-4E5F-81B0-27A6679D6603}" srcId="{7677822B-1BF0-4C9A-8307-453B33E6905B}" destId="{6FD9B006-A9DA-48D0-B518-5A521C055711}" srcOrd="2" destOrd="0" parTransId="{4F1CBE1F-26C5-45C3-AB32-CD266FE26D4A}" sibTransId="{B859F903-CCB3-465D-91E6-A8231BCD72CA}"/>
    <dgm:cxn modelId="{0EA593E6-C231-47BA-BA7F-1660C4709A85}" srcId="{7677822B-1BF0-4C9A-8307-453B33E6905B}" destId="{C72FCA0D-4593-4C71-AF4D-2C48865A5118}" srcOrd="3" destOrd="0" parTransId="{EB14E3E3-C1B4-4262-83B3-24007511D4C4}" sibTransId="{4D93A9D7-14B7-45EB-A23F-898CC64A4632}"/>
    <dgm:cxn modelId="{C58E8C8C-F571-4F45-A9F0-191F3AE8014B}" srcId="{7677822B-1BF0-4C9A-8307-453B33E6905B}" destId="{B308AFB9-983C-428D-B5EF-D0D4501EE463}" srcOrd="1" destOrd="0" parTransId="{2AABC374-DC55-4D6D-8E20-172C83604BFB}" sibTransId="{6102D5A5-4F1B-4449-B817-42FC4A59C4E1}"/>
    <dgm:cxn modelId="{69251DF8-4E32-472D-BDE1-49D895CC737A}" type="presOf" srcId="{7677822B-1BF0-4C9A-8307-453B33E6905B}" destId="{65BAC955-421F-4DA6-9359-984CFAEA3C53}" srcOrd="0" destOrd="0" presId="urn:microsoft.com/office/officeart/2005/8/layout/default"/>
    <dgm:cxn modelId="{585CB87B-EF43-4E93-8A85-78F9EB096F5D}" type="presOf" srcId="{C72FCA0D-4593-4C71-AF4D-2C48865A5118}" destId="{FB69EB9B-9645-4CFD-A116-40B909791DEE}" srcOrd="0" destOrd="0" presId="urn:microsoft.com/office/officeart/2005/8/layout/default"/>
    <dgm:cxn modelId="{81072168-2261-4DFA-B211-5CFB4D460000}" type="presOf" srcId="{94E41CBF-4DA3-493D-B5A5-2D3738F64750}" destId="{00C873D8-7FD2-4FD9-A20D-9A532DD3FA78}" srcOrd="0" destOrd="0" presId="urn:microsoft.com/office/officeart/2005/8/layout/default"/>
    <dgm:cxn modelId="{380D7BEF-26ED-4A0B-AFF1-3B61B852F7EE}" srcId="{7677822B-1BF0-4C9A-8307-453B33E6905B}" destId="{94E41CBF-4DA3-493D-B5A5-2D3738F64750}" srcOrd="0" destOrd="0" parTransId="{3DB67038-E7B0-42A5-8FA3-79F1F86BD1DA}" sibTransId="{1CEB5C4E-7232-485D-B1CE-219325216CFE}"/>
    <dgm:cxn modelId="{44C6972E-05BC-4B52-AE25-019B48DD8AB3}" type="presOf" srcId="{6FD9B006-A9DA-48D0-B518-5A521C055711}" destId="{F1866DBC-2196-4DFA-B967-4343E73FDF66}" srcOrd="0" destOrd="0" presId="urn:microsoft.com/office/officeart/2005/8/layout/default"/>
    <dgm:cxn modelId="{B2C7D955-DAD3-4575-8472-C836FCA247AD}" type="presParOf" srcId="{65BAC955-421F-4DA6-9359-984CFAEA3C53}" destId="{00C873D8-7FD2-4FD9-A20D-9A532DD3FA78}" srcOrd="0" destOrd="0" presId="urn:microsoft.com/office/officeart/2005/8/layout/default"/>
    <dgm:cxn modelId="{675515AD-B8D8-4B30-85C1-DE041516FE32}" type="presParOf" srcId="{65BAC955-421F-4DA6-9359-984CFAEA3C53}" destId="{B88B22C3-37F1-4FFF-8092-C0450ADE43E8}" srcOrd="1" destOrd="0" presId="urn:microsoft.com/office/officeart/2005/8/layout/default"/>
    <dgm:cxn modelId="{DCC18732-47A8-40E9-B2F8-433AE6EA0A7E}" type="presParOf" srcId="{65BAC955-421F-4DA6-9359-984CFAEA3C53}" destId="{3C944428-3FBD-4761-9E97-1C221271DDE8}" srcOrd="2" destOrd="0" presId="urn:microsoft.com/office/officeart/2005/8/layout/default"/>
    <dgm:cxn modelId="{D3F948E8-BF72-4D45-847A-3B8E33B3539E}" type="presParOf" srcId="{65BAC955-421F-4DA6-9359-984CFAEA3C53}" destId="{3776FD15-8FC1-4585-8E08-3F40FB23EA29}" srcOrd="3" destOrd="0" presId="urn:microsoft.com/office/officeart/2005/8/layout/default"/>
    <dgm:cxn modelId="{915F72FE-2CF7-42FD-8E7D-C456DD1913F2}" type="presParOf" srcId="{65BAC955-421F-4DA6-9359-984CFAEA3C53}" destId="{F1866DBC-2196-4DFA-B967-4343E73FDF66}" srcOrd="4" destOrd="0" presId="urn:microsoft.com/office/officeart/2005/8/layout/default"/>
    <dgm:cxn modelId="{20ECE0B0-19D8-4C6F-8612-096A44EF2C59}" type="presParOf" srcId="{65BAC955-421F-4DA6-9359-984CFAEA3C53}" destId="{C05E54A8-6AF5-4617-B9BB-738AF03893EE}" srcOrd="5" destOrd="0" presId="urn:microsoft.com/office/officeart/2005/8/layout/default"/>
    <dgm:cxn modelId="{67D3BB93-CAE8-4EE4-8C46-5D758D17F79F}" type="presParOf" srcId="{65BAC955-421F-4DA6-9359-984CFAEA3C53}" destId="{FB69EB9B-9645-4CFD-A116-40B909791DE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2F6D21-71A4-4382-B311-ED5562122323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770A8ED-3606-44A1-90F5-79EA1089AC05}">
      <dgm:prSet custT="1"/>
      <dgm:spPr/>
      <dgm:t>
        <a:bodyPr/>
        <a:lstStyle/>
        <a:p>
          <a:pPr algn="ctr" rtl="0"/>
          <a:r>
            <a:rPr lang="ru-RU" sz="3200" dirty="0" smtClean="0"/>
            <a:t>Депрессивные молодежные течения</a:t>
          </a:r>
          <a:endParaRPr lang="ru-RU" sz="3200" dirty="0"/>
        </a:p>
      </dgm:t>
    </dgm:pt>
    <dgm:pt modelId="{6C70CAFE-4A69-4C49-99F9-01085CB6732F}" type="parTrans" cxnId="{EC5242E3-E11A-47B1-ADC3-7354BA452F6A}">
      <dgm:prSet/>
      <dgm:spPr/>
      <dgm:t>
        <a:bodyPr/>
        <a:lstStyle/>
        <a:p>
          <a:endParaRPr lang="ru-RU"/>
        </a:p>
      </dgm:t>
    </dgm:pt>
    <dgm:pt modelId="{D7A2BA1F-E4A7-42A1-A299-B773DE546E58}" type="sibTrans" cxnId="{EC5242E3-E11A-47B1-ADC3-7354BA452F6A}">
      <dgm:prSet/>
      <dgm:spPr/>
      <dgm:t>
        <a:bodyPr/>
        <a:lstStyle/>
        <a:p>
          <a:endParaRPr lang="ru-RU"/>
        </a:p>
      </dgm:t>
    </dgm:pt>
    <dgm:pt modelId="{88C9368B-4213-48D8-A5BA-B32BF234F3CF}">
      <dgm:prSet custT="1"/>
      <dgm:spPr/>
      <dgm:t>
        <a:bodyPr/>
        <a:lstStyle/>
        <a:p>
          <a:pPr algn="ctr" rtl="0"/>
          <a:r>
            <a:rPr lang="ru-RU" sz="2000" dirty="0" smtClean="0"/>
            <a:t>Ребенок может поверить, что шрамы – лучшее украшение, а суицид – всего лишь способ избавления от проблем</a:t>
          </a:r>
          <a:r>
            <a:rPr lang="ru-RU" sz="1700" dirty="0" smtClean="0"/>
            <a:t>.</a:t>
          </a:r>
          <a:endParaRPr lang="ru-RU" sz="1700" dirty="0"/>
        </a:p>
      </dgm:t>
    </dgm:pt>
    <dgm:pt modelId="{12B79651-F00A-4CBD-924D-A58D60C057EE}" type="parTrans" cxnId="{6476349A-9C9A-4B12-A7C8-EEF8FF8612AD}">
      <dgm:prSet/>
      <dgm:spPr/>
      <dgm:t>
        <a:bodyPr/>
        <a:lstStyle/>
        <a:p>
          <a:endParaRPr lang="ru-RU"/>
        </a:p>
      </dgm:t>
    </dgm:pt>
    <dgm:pt modelId="{87469813-83E8-4438-A7F5-AE93A539EE07}" type="sibTrans" cxnId="{6476349A-9C9A-4B12-A7C8-EEF8FF8612AD}">
      <dgm:prSet/>
      <dgm:spPr/>
      <dgm:t>
        <a:bodyPr/>
        <a:lstStyle/>
        <a:p>
          <a:endParaRPr lang="ru-RU"/>
        </a:p>
      </dgm:t>
    </dgm:pt>
    <dgm:pt modelId="{6EE1026B-56BF-4C8A-83B6-EEE7B2A9D72E}" type="pres">
      <dgm:prSet presAssocID="{7A2F6D21-71A4-4382-B311-ED556212232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0DDAE1-4EFD-4312-ACDA-1AEEA61881C1}" type="pres">
      <dgm:prSet presAssocID="{7A2F6D21-71A4-4382-B311-ED5562122323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63119D5C-5284-48BC-9838-1BF09863971C}" type="pres">
      <dgm:prSet presAssocID="{7A2F6D21-71A4-4382-B311-ED5562122323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3F273F-5442-41D1-9F16-804A083F895C}" type="pres">
      <dgm:prSet presAssocID="{7A2F6D21-71A4-4382-B311-ED5562122323}" presName="TwoNodes_2" presStyleLbl="node1" presStyleIdx="1" presStyleCnt="2" custScaleX="106316" custScaleY="131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E79E4-571F-47A0-AF48-72B8FA37BA51}" type="pres">
      <dgm:prSet presAssocID="{7A2F6D21-71A4-4382-B311-ED5562122323}" presName="TwoConn_1-2" presStyleLbl="fgAccFollowNode1" presStyleIdx="0" presStyleCnt="1" custLinFactX="-218875" custLinFactNeighborX="-300000" custLinFactNeighborY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49CA1-2282-4450-9F25-FE8589827C0F}" type="pres">
      <dgm:prSet presAssocID="{7A2F6D21-71A4-4382-B311-ED5562122323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CADF4-0E6E-4F11-9F44-299FFBDB54EB}" type="pres">
      <dgm:prSet presAssocID="{7A2F6D21-71A4-4382-B311-ED5562122323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76349A-9C9A-4B12-A7C8-EEF8FF8612AD}" srcId="{7A2F6D21-71A4-4382-B311-ED5562122323}" destId="{88C9368B-4213-48D8-A5BA-B32BF234F3CF}" srcOrd="1" destOrd="0" parTransId="{12B79651-F00A-4CBD-924D-A58D60C057EE}" sibTransId="{87469813-83E8-4438-A7F5-AE93A539EE07}"/>
    <dgm:cxn modelId="{0A879A48-CA93-4263-85B1-307E27C192E3}" type="presOf" srcId="{88C9368B-4213-48D8-A5BA-B32BF234F3CF}" destId="{9AACADF4-0E6E-4F11-9F44-299FFBDB54EB}" srcOrd="1" destOrd="0" presId="urn:microsoft.com/office/officeart/2005/8/layout/vProcess5"/>
    <dgm:cxn modelId="{4A09349D-8595-47F7-BF55-57FFB46BAB41}" type="presOf" srcId="{7770A8ED-3606-44A1-90F5-79EA1089AC05}" destId="{63119D5C-5284-48BC-9838-1BF09863971C}" srcOrd="0" destOrd="0" presId="urn:microsoft.com/office/officeart/2005/8/layout/vProcess5"/>
    <dgm:cxn modelId="{FD7C3D0E-6064-44EE-8A73-63F774F284A5}" type="presOf" srcId="{D7A2BA1F-E4A7-42A1-A299-B773DE546E58}" destId="{5F0E79E4-571F-47A0-AF48-72B8FA37BA51}" srcOrd="0" destOrd="0" presId="urn:microsoft.com/office/officeart/2005/8/layout/vProcess5"/>
    <dgm:cxn modelId="{DF52DBFD-BC94-4E73-B8AD-C8901866E7FB}" type="presOf" srcId="{7770A8ED-3606-44A1-90F5-79EA1089AC05}" destId="{91149CA1-2282-4450-9F25-FE8589827C0F}" srcOrd="1" destOrd="0" presId="urn:microsoft.com/office/officeart/2005/8/layout/vProcess5"/>
    <dgm:cxn modelId="{5670A781-6D62-42A7-BCAD-F87D2CECB6C3}" type="presOf" srcId="{88C9368B-4213-48D8-A5BA-B32BF234F3CF}" destId="{653F273F-5442-41D1-9F16-804A083F895C}" srcOrd="0" destOrd="0" presId="urn:microsoft.com/office/officeart/2005/8/layout/vProcess5"/>
    <dgm:cxn modelId="{D46E52E5-8826-4CDE-9CFA-7EB994C57FC9}" type="presOf" srcId="{7A2F6D21-71A4-4382-B311-ED5562122323}" destId="{6EE1026B-56BF-4C8A-83B6-EEE7B2A9D72E}" srcOrd="0" destOrd="0" presId="urn:microsoft.com/office/officeart/2005/8/layout/vProcess5"/>
    <dgm:cxn modelId="{EC5242E3-E11A-47B1-ADC3-7354BA452F6A}" srcId="{7A2F6D21-71A4-4382-B311-ED5562122323}" destId="{7770A8ED-3606-44A1-90F5-79EA1089AC05}" srcOrd="0" destOrd="0" parTransId="{6C70CAFE-4A69-4C49-99F9-01085CB6732F}" sibTransId="{D7A2BA1F-E4A7-42A1-A299-B773DE546E58}"/>
    <dgm:cxn modelId="{6DC981B8-B012-453E-9CCC-7551916B5BFC}" type="presParOf" srcId="{6EE1026B-56BF-4C8A-83B6-EEE7B2A9D72E}" destId="{770DDAE1-4EFD-4312-ACDA-1AEEA61881C1}" srcOrd="0" destOrd="0" presId="urn:microsoft.com/office/officeart/2005/8/layout/vProcess5"/>
    <dgm:cxn modelId="{5A3305D3-C394-44BE-B4C5-3F4D9621D1EF}" type="presParOf" srcId="{6EE1026B-56BF-4C8A-83B6-EEE7B2A9D72E}" destId="{63119D5C-5284-48BC-9838-1BF09863971C}" srcOrd="1" destOrd="0" presId="urn:microsoft.com/office/officeart/2005/8/layout/vProcess5"/>
    <dgm:cxn modelId="{4BBB3932-266E-42A9-AE82-6745D47D33F0}" type="presParOf" srcId="{6EE1026B-56BF-4C8A-83B6-EEE7B2A9D72E}" destId="{653F273F-5442-41D1-9F16-804A083F895C}" srcOrd="2" destOrd="0" presId="urn:microsoft.com/office/officeart/2005/8/layout/vProcess5"/>
    <dgm:cxn modelId="{DC3B806D-B4F8-40F5-ACA5-F0CEDF44E663}" type="presParOf" srcId="{6EE1026B-56BF-4C8A-83B6-EEE7B2A9D72E}" destId="{5F0E79E4-571F-47A0-AF48-72B8FA37BA51}" srcOrd="3" destOrd="0" presId="urn:microsoft.com/office/officeart/2005/8/layout/vProcess5"/>
    <dgm:cxn modelId="{E294F387-0AA5-48BA-9CDB-AE6CB69D739A}" type="presParOf" srcId="{6EE1026B-56BF-4C8A-83B6-EEE7B2A9D72E}" destId="{91149CA1-2282-4450-9F25-FE8589827C0F}" srcOrd="4" destOrd="0" presId="urn:microsoft.com/office/officeart/2005/8/layout/vProcess5"/>
    <dgm:cxn modelId="{EAA3B07C-B97E-44EE-BB22-FA299F521D9A}" type="presParOf" srcId="{6EE1026B-56BF-4C8A-83B6-EEE7B2A9D72E}" destId="{9AACADF4-0E6E-4F11-9F44-299FFBDB54EB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86BC69-4F55-419A-9626-ECA9B6E00EA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8DD7C3A-ABE4-4604-8188-D43840A9C9AA}">
      <dgm:prSet custT="1"/>
      <dgm:spPr/>
      <dgm:t>
        <a:bodyPr/>
        <a:lstStyle/>
        <a:p>
          <a:pPr algn="ctr" rtl="0"/>
          <a:r>
            <a:rPr lang="ru-RU" sz="2800" dirty="0" smtClean="0"/>
            <a:t>Пропаганда наркотиков</a:t>
          </a:r>
          <a:endParaRPr lang="ru-RU" sz="2800" dirty="0"/>
        </a:p>
      </dgm:t>
    </dgm:pt>
    <dgm:pt modelId="{05D05C6B-EAF2-451B-921E-12938801409D}" type="parTrans" cxnId="{3F75849E-6850-4D8D-ADE4-92EA4D5EFD20}">
      <dgm:prSet/>
      <dgm:spPr/>
      <dgm:t>
        <a:bodyPr/>
        <a:lstStyle/>
        <a:p>
          <a:endParaRPr lang="ru-RU"/>
        </a:p>
      </dgm:t>
    </dgm:pt>
    <dgm:pt modelId="{A3ACE41D-56ED-4676-9540-523A2EBD5983}" type="sibTrans" cxnId="{3F75849E-6850-4D8D-ADE4-92EA4D5EFD20}">
      <dgm:prSet/>
      <dgm:spPr/>
      <dgm:t>
        <a:bodyPr/>
        <a:lstStyle/>
        <a:p>
          <a:endParaRPr lang="ru-RU"/>
        </a:p>
      </dgm:t>
    </dgm:pt>
    <dgm:pt modelId="{AECCD0CD-12CE-423F-B2CD-7C0926B02644}">
      <dgm:prSet custT="1"/>
      <dgm:spPr/>
      <dgm:t>
        <a:bodyPr/>
        <a:lstStyle/>
        <a:p>
          <a:pPr algn="ctr" rtl="0"/>
          <a:r>
            <a:rPr lang="ru-RU" sz="2000" dirty="0" smtClean="0"/>
            <a:t>Интернет пестрит новостями о “пользе” употребления марихуаны, рецептами и советами изготовления “зелья”.</a:t>
          </a:r>
          <a:endParaRPr lang="ru-RU" sz="2000" dirty="0"/>
        </a:p>
      </dgm:t>
    </dgm:pt>
    <dgm:pt modelId="{9D33C585-0406-4839-9434-DFB9CC4CAA8E}" type="parTrans" cxnId="{37BF9458-1501-4FAE-9A60-4F2CF7358705}">
      <dgm:prSet/>
      <dgm:spPr/>
      <dgm:t>
        <a:bodyPr/>
        <a:lstStyle/>
        <a:p>
          <a:endParaRPr lang="ru-RU"/>
        </a:p>
      </dgm:t>
    </dgm:pt>
    <dgm:pt modelId="{8A24E4F7-DC41-4AF8-87BB-0FED4BD52ED6}" type="sibTrans" cxnId="{37BF9458-1501-4FAE-9A60-4F2CF7358705}">
      <dgm:prSet/>
      <dgm:spPr/>
      <dgm:t>
        <a:bodyPr/>
        <a:lstStyle/>
        <a:p>
          <a:endParaRPr lang="ru-RU"/>
        </a:p>
      </dgm:t>
    </dgm:pt>
    <dgm:pt modelId="{E11D4C32-52D9-46AF-96A0-C4F5D56C3B75}" type="pres">
      <dgm:prSet presAssocID="{A486BC69-4F55-419A-9626-ECA9B6E00EA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B1B5E-DC0E-456A-8ECE-BCD9061420F4}" type="pres">
      <dgm:prSet presAssocID="{A486BC69-4F55-419A-9626-ECA9B6E00EAC}" presName="dummyMaxCanvas" presStyleCnt="0">
        <dgm:presLayoutVars/>
      </dgm:prSet>
      <dgm:spPr/>
    </dgm:pt>
    <dgm:pt modelId="{D6CAC7D3-252E-4A0D-9930-DD3DA69AC35B}" type="pres">
      <dgm:prSet presAssocID="{A486BC69-4F55-419A-9626-ECA9B6E00EAC}" presName="TwoNodes_1" presStyleLbl="node1" presStyleIdx="0" presStyleCnt="2" custScaleX="54419" custLinFactNeighborX="11706" custLinFactNeighborY="-3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AE496-B98C-4BD2-9B2B-A211EE4C6781}" type="pres">
      <dgm:prSet presAssocID="{A486BC69-4F55-419A-9626-ECA9B6E00EAC}" presName="TwoNodes_2" presStyleLbl="node1" presStyleIdx="1" presStyleCnt="2" custScaleX="92692" custScaleY="97531" custLinFactNeighborX="-46486" custLinFactNeighborY="2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4A06D-5D11-4670-9024-A037BB27FFBB}" type="pres">
      <dgm:prSet presAssocID="{A486BC69-4F55-419A-9626-ECA9B6E00EAC}" presName="TwoConn_1-2" presStyleLbl="fgAccFollowNode1" presStyleIdx="0" presStyleCnt="1" custLinFactNeighborX="-50070" custLinFactNeighborY="-4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A6A7C7-E6EF-4380-8131-456711412CA6}" type="pres">
      <dgm:prSet presAssocID="{A486BC69-4F55-419A-9626-ECA9B6E00EAC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42EE7-EC48-4804-99EC-C749E8CD3001}" type="pres">
      <dgm:prSet presAssocID="{A486BC69-4F55-419A-9626-ECA9B6E00EAC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75849E-6850-4D8D-ADE4-92EA4D5EFD20}" srcId="{A486BC69-4F55-419A-9626-ECA9B6E00EAC}" destId="{D8DD7C3A-ABE4-4604-8188-D43840A9C9AA}" srcOrd="0" destOrd="0" parTransId="{05D05C6B-EAF2-451B-921E-12938801409D}" sibTransId="{A3ACE41D-56ED-4676-9540-523A2EBD5983}"/>
    <dgm:cxn modelId="{37BF9458-1501-4FAE-9A60-4F2CF7358705}" srcId="{A486BC69-4F55-419A-9626-ECA9B6E00EAC}" destId="{AECCD0CD-12CE-423F-B2CD-7C0926B02644}" srcOrd="1" destOrd="0" parTransId="{9D33C585-0406-4839-9434-DFB9CC4CAA8E}" sibTransId="{8A24E4F7-DC41-4AF8-87BB-0FED4BD52ED6}"/>
    <dgm:cxn modelId="{AD3C2909-3088-43C8-8748-2DD398B0D6D7}" type="presOf" srcId="{AECCD0CD-12CE-423F-B2CD-7C0926B02644}" destId="{EF442EE7-EC48-4804-99EC-C749E8CD3001}" srcOrd="1" destOrd="0" presId="urn:microsoft.com/office/officeart/2005/8/layout/vProcess5"/>
    <dgm:cxn modelId="{8584CC23-A3FE-4BD6-AC26-46D8FC345CA6}" type="presOf" srcId="{A3ACE41D-56ED-4676-9540-523A2EBD5983}" destId="{15E4A06D-5D11-4670-9024-A037BB27FFBB}" srcOrd="0" destOrd="0" presId="urn:microsoft.com/office/officeart/2005/8/layout/vProcess5"/>
    <dgm:cxn modelId="{098DEEC8-4454-48F4-AB08-59488775FD61}" type="presOf" srcId="{A486BC69-4F55-419A-9626-ECA9B6E00EAC}" destId="{E11D4C32-52D9-46AF-96A0-C4F5D56C3B75}" srcOrd="0" destOrd="0" presId="urn:microsoft.com/office/officeart/2005/8/layout/vProcess5"/>
    <dgm:cxn modelId="{7C61DDFF-18BB-4489-8A7F-1B2B5501766D}" type="presOf" srcId="{AECCD0CD-12CE-423F-B2CD-7C0926B02644}" destId="{13FAE496-B98C-4BD2-9B2B-A211EE4C6781}" srcOrd="0" destOrd="0" presId="urn:microsoft.com/office/officeart/2005/8/layout/vProcess5"/>
    <dgm:cxn modelId="{E22DDAE4-138C-4869-931A-382F58CE2036}" type="presOf" srcId="{D8DD7C3A-ABE4-4604-8188-D43840A9C9AA}" destId="{E5A6A7C7-E6EF-4380-8131-456711412CA6}" srcOrd="1" destOrd="0" presId="urn:microsoft.com/office/officeart/2005/8/layout/vProcess5"/>
    <dgm:cxn modelId="{021B4A01-EAC9-4820-A40B-AB7E6F727521}" type="presOf" srcId="{D8DD7C3A-ABE4-4604-8188-D43840A9C9AA}" destId="{D6CAC7D3-252E-4A0D-9930-DD3DA69AC35B}" srcOrd="0" destOrd="0" presId="urn:microsoft.com/office/officeart/2005/8/layout/vProcess5"/>
    <dgm:cxn modelId="{211C9692-9392-4370-97E8-26DC2E42476B}" type="presParOf" srcId="{E11D4C32-52D9-46AF-96A0-C4F5D56C3B75}" destId="{3E9B1B5E-DC0E-456A-8ECE-BCD9061420F4}" srcOrd="0" destOrd="0" presId="urn:microsoft.com/office/officeart/2005/8/layout/vProcess5"/>
    <dgm:cxn modelId="{29D8B9BE-4E31-44D8-ADDD-FB8CCE12B719}" type="presParOf" srcId="{E11D4C32-52D9-46AF-96A0-C4F5D56C3B75}" destId="{D6CAC7D3-252E-4A0D-9930-DD3DA69AC35B}" srcOrd="1" destOrd="0" presId="urn:microsoft.com/office/officeart/2005/8/layout/vProcess5"/>
    <dgm:cxn modelId="{BF8A7257-C97F-4B1E-A6FE-F694FF8BE2FD}" type="presParOf" srcId="{E11D4C32-52D9-46AF-96A0-C4F5D56C3B75}" destId="{13FAE496-B98C-4BD2-9B2B-A211EE4C6781}" srcOrd="2" destOrd="0" presId="urn:microsoft.com/office/officeart/2005/8/layout/vProcess5"/>
    <dgm:cxn modelId="{60DA6070-5AF6-47E2-A6F6-AD2625E3734A}" type="presParOf" srcId="{E11D4C32-52D9-46AF-96A0-C4F5D56C3B75}" destId="{15E4A06D-5D11-4670-9024-A037BB27FFBB}" srcOrd="3" destOrd="0" presId="urn:microsoft.com/office/officeart/2005/8/layout/vProcess5"/>
    <dgm:cxn modelId="{163C8F8E-4717-4D1E-83C3-59355A6B9CD3}" type="presParOf" srcId="{E11D4C32-52D9-46AF-96A0-C4F5D56C3B75}" destId="{E5A6A7C7-E6EF-4380-8131-456711412CA6}" srcOrd="4" destOrd="0" presId="urn:microsoft.com/office/officeart/2005/8/layout/vProcess5"/>
    <dgm:cxn modelId="{55C45871-216A-44FF-AB32-23CF41DAE8B2}" type="presParOf" srcId="{E11D4C32-52D9-46AF-96A0-C4F5D56C3B75}" destId="{EF442EE7-EC48-4804-99EC-C749E8CD3001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05D1E2B-0CE4-4A38-A992-1BD99C899A8F}" type="doc">
      <dgm:prSet loTypeId="urn:microsoft.com/office/officeart/2005/8/layout/hProcess9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B7901CF-4794-4FC5-A0C0-55470A663C42}">
      <dgm:prSet custT="1"/>
      <dgm:spPr/>
      <dgm:t>
        <a:bodyPr/>
        <a:lstStyle/>
        <a:p>
          <a:pPr rtl="0"/>
          <a:r>
            <a:rPr lang="ru-RU" sz="2000" dirty="0" smtClean="0"/>
            <a:t>Сайты знакомств, социальные сети, блоги и чаты</a:t>
          </a:r>
          <a:endParaRPr lang="ru-RU" sz="2000" dirty="0"/>
        </a:p>
      </dgm:t>
    </dgm:pt>
    <dgm:pt modelId="{CF825903-55C5-48D9-85BE-9839E9EC15A7}" type="parTrans" cxnId="{60A938F9-6B97-47F2-A4A1-C4B9CE2B6482}">
      <dgm:prSet/>
      <dgm:spPr/>
      <dgm:t>
        <a:bodyPr/>
        <a:lstStyle/>
        <a:p>
          <a:endParaRPr lang="ru-RU"/>
        </a:p>
      </dgm:t>
    </dgm:pt>
    <dgm:pt modelId="{3D37D14B-0355-452B-850E-02E84340369D}" type="sibTrans" cxnId="{60A938F9-6B97-47F2-A4A1-C4B9CE2B6482}">
      <dgm:prSet/>
      <dgm:spPr/>
      <dgm:t>
        <a:bodyPr/>
        <a:lstStyle/>
        <a:p>
          <a:endParaRPr lang="ru-RU"/>
        </a:p>
      </dgm:t>
    </dgm:pt>
    <dgm:pt modelId="{9CD17E07-2942-4EEC-90A3-4733F9383A73}">
      <dgm:prSet custT="1"/>
      <dgm:spPr/>
      <dgm:t>
        <a:bodyPr/>
        <a:lstStyle/>
        <a:p>
          <a:pPr rtl="0"/>
          <a:r>
            <a:rPr lang="ru-RU" sz="1800" dirty="0" smtClean="0"/>
            <a:t>К сожалению уже было много случаев, когда педофилы выдавали себя за одного из детей или выдуманных персонажей, чтобы войти к ним в доверие и завести пошлые или открыто сексуальные беседы с ними или даже договориться о личной встрече</a:t>
          </a:r>
          <a:r>
            <a:rPr lang="ru-RU" sz="1600" dirty="0" smtClean="0"/>
            <a:t>.</a:t>
          </a:r>
          <a:endParaRPr lang="ru-RU" sz="1600" dirty="0"/>
        </a:p>
      </dgm:t>
    </dgm:pt>
    <dgm:pt modelId="{A3746AF6-7476-45F7-A1BB-B52A133F0131}" type="parTrans" cxnId="{80C27620-9BDA-46F1-9866-C7154792510E}">
      <dgm:prSet/>
      <dgm:spPr/>
      <dgm:t>
        <a:bodyPr/>
        <a:lstStyle/>
        <a:p>
          <a:endParaRPr lang="ru-RU"/>
        </a:p>
      </dgm:t>
    </dgm:pt>
    <dgm:pt modelId="{D034B344-A802-47E3-AFE7-7D16E76DA6A1}" type="sibTrans" cxnId="{80C27620-9BDA-46F1-9866-C7154792510E}">
      <dgm:prSet/>
      <dgm:spPr/>
      <dgm:t>
        <a:bodyPr/>
        <a:lstStyle/>
        <a:p>
          <a:endParaRPr lang="ru-RU"/>
        </a:p>
      </dgm:t>
    </dgm:pt>
    <dgm:pt modelId="{86E314C6-780C-479C-8A6E-0FA69B2E275E}" type="pres">
      <dgm:prSet presAssocID="{E05D1E2B-0CE4-4A38-A992-1BD99C899A8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B9CA6F-6543-4DC4-9530-9F9B979EE718}" type="pres">
      <dgm:prSet presAssocID="{E05D1E2B-0CE4-4A38-A992-1BD99C899A8F}" presName="arrow" presStyleLbl="bgShp" presStyleIdx="0" presStyleCnt="1" custLinFactNeighborX="-311" custLinFactNeighborY="-5025"/>
      <dgm:spPr/>
      <dgm:t>
        <a:bodyPr/>
        <a:lstStyle/>
        <a:p>
          <a:endParaRPr lang="ru-RU"/>
        </a:p>
      </dgm:t>
    </dgm:pt>
    <dgm:pt modelId="{73441D44-483A-4127-8A60-5DDE7DBE472A}" type="pres">
      <dgm:prSet presAssocID="{E05D1E2B-0CE4-4A38-A992-1BD99C899A8F}" presName="linearProcess" presStyleCnt="0"/>
      <dgm:spPr/>
      <dgm:t>
        <a:bodyPr/>
        <a:lstStyle/>
        <a:p>
          <a:endParaRPr lang="ru-RU"/>
        </a:p>
      </dgm:t>
    </dgm:pt>
    <dgm:pt modelId="{18A3E2BF-7CB4-4D03-B482-001FF1F4DB23}" type="pres">
      <dgm:prSet presAssocID="{0B7901CF-4794-4FC5-A0C0-55470A663C42}" presName="textNode" presStyleLbl="node1" presStyleIdx="0" presStyleCnt="2" custScaleX="98500" custScaleY="99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8F381-9AEF-4038-B415-437A2DD7CF0D}" type="pres">
      <dgm:prSet presAssocID="{3D37D14B-0355-452B-850E-02E84340369D}" presName="sibTrans" presStyleCnt="0"/>
      <dgm:spPr/>
      <dgm:t>
        <a:bodyPr/>
        <a:lstStyle/>
        <a:p>
          <a:endParaRPr lang="ru-RU"/>
        </a:p>
      </dgm:t>
    </dgm:pt>
    <dgm:pt modelId="{81F8C698-AD56-4EDA-B8B1-4D29C16021E2}" type="pres">
      <dgm:prSet presAssocID="{9CD17E07-2942-4EEC-90A3-4733F9383A73}" presName="textNode" presStyleLbl="node1" presStyleIdx="1" presStyleCnt="2" custScaleY="126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CC8A47-C3DF-4D0D-9067-E95CF08F55E3}" type="presOf" srcId="{0B7901CF-4794-4FC5-A0C0-55470A663C42}" destId="{18A3E2BF-7CB4-4D03-B482-001FF1F4DB23}" srcOrd="0" destOrd="0" presId="urn:microsoft.com/office/officeart/2005/8/layout/hProcess9"/>
    <dgm:cxn modelId="{7A8B81E3-C6EA-41A5-87E5-9165CD64E11D}" type="presOf" srcId="{9CD17E07-2942-4EEC-90A3-4733F9383A73}" destId="{81F8C698-AD56-4EDA-B8B1-4D29C16021E2}" srcOrd="0" destOrd="0" presId="urn:microsoft.com/office/officeart/2005/8/layout/hProcess9"/>
    <dgm:cxn modelId="{A9EC2E96-6C52-4DFB-BBBB-443D2952491D}" type="presOf" srcId="{E05D1E2B-0CE4-4A38-A992-1BD99C899A8F}" destId="{86E314C6-780C-479C-8A6E-0FA69B2E275E}" srcOrd="0" destOrd="0" presId="urn:microsoft.com/office/officeart/2005/8/layout/hProcess9"/>
    <dgm:cxn modelId="{60A938F9-6B97-47F2-A4A1-C4B9CE2B6482}" srcId="{E05D1E2B-0CE4-4A38-A992-1BD99C899A8F}" destId="{0B7901CF-4794-4FC5-A0C0-55470A663C42}" srcOrd="0" destOrd="0" parTransId="{CF825903-55C5-48D9-85BE-9839E9EC15A7}" sibTransId="{3D37D14B-0355-452B-850E-02E84340369D}"/>
    <dgm:cxn modelId="{80C27620-9BDA-46F1-9866-C7154792510E}" srcId="{E05D1E2B-0CE4-4A38-A992-1BD99C899A8F}" destId="{9CD17E07-2942-4EEC-90A3-4733F9383A73}" srcOrd="1" destOrd="0" parTransId="{A3746AF6-7476-45F7-A1BB-B52A133F0131}" sibTransId="{D034B344-A802-47E3-AFE7-7D16E76DA6A1}"/>
    <dgm:cxn modelId="{F5279821-6DB6-4F11-8501-D859F10C89A9}" type="presParOf" srcId="{86E314C6-780C-479C-8A6E-0FA69B2E275E}" destId="{6CB9CA6F-6543-4DC4-9530-9F9B979EE718}" srcOrd="0" destOrd="0" presId="urn:microsoft.com/office/officeart/2005/8/layout/hProcess9"/>
    <dgm:cxn modelId="{D72B59FC-EB74-46F9-9E9C-968A85DCC18D}" type="presParOf" srcId="{86E314C6-780C-479C-8A6E-0FA69B2E275E}" destId="{73441D44-483A-4127-8A60-5DDE7DBE472A}" srcOrd="1" destOrd="0" presId="urn:microsoft.com/office/officeart/2005/8/layout/hProcess9"/>
    <dgm:cxn modelId="{5DAF8D4B-7598-43E6-95A6-5B02F534F064}" type="presParOf" srcId="{73441D44-483A-4127-8A60-5DDE7DBE472A}" destId="{18A3E2BF-7CB4-4D03-B482-001FF1F4DB23}" srcOrd="0" destOrd="0" presId="urn:microsoft.com/office/officeart/2005/8/layout/hProcess9"/>
    <dgm:cxn modelId="{A8D60A6B-9DDB-4DD7-93C7-C38BC8B1189C}" type="presParOf" srcId="{73441D44-483A-4127-8A60-5DDE7DBE472A}" destId="{B8C8F381-9AEF-4038-B415-437A2DD7CF0D}" srcOrd="1" destOrd="0" presId="urn:microsoft.com/office/officeart/2005/8/layout/hProcess9"/>
    <dgm:cxn modelId="{4FCC9D9C-DC30-40D7-A2A9-34A88E563493}" type="presParOf" srcId="{73441D44-483A-4127-8A60-5DDE7DBE472A}" destId="{81F8C698-AD56-4EDA-B8B1-4D29C16021E2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2BB68ED-BF35-47ED-8827-4D60A1A2F92B}" type="doc">
      <dgm:prSet loTypeId="urn:microsoft.com/office/officeart/2005/8/layout/hProcess9" loCatId="process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DEB6E55-3F72-46D7-86EC-E4DAEF71401B}">
      <dgm:prSet custT="1"/>
      <dgm:spPr/>
      <dgm:t>
        <a:bodyPr/>
        <a:lstStyle/>
        <a:p>
          <a:pPr rtl="0"/>
          <a:r>
            <a:rPr lang="ru-RU" sz="2000" dirty="0" smtClean="0"/>
            <a:t>Интернет</a:t>
          </a:r>
          <a:r>
            <a:rPr lang="ru-RU" sz="1500" dirty="0" smtClean="0"/>
            <a:t> </a:t>
          </a:r>
          <a:r>
            <a:rPr lang="ru-RU" sz="2000" dirty="0" smtClean="0"/>
            <a:t>зависимость</a:t>
          </a:r>
          <a:r>
            <a:rPr lang="ru-RU" sz="1500" dirty="0" smtClean="0"/>
            <a:t> </a:t>
          </a:r>
          <a:endParaRPr lang="ru-RU" sz="1500" dirty="0"/>
        </a:p>
      </dgm:t>
    </dgm:pt>
    <dgm:pt modelId="{609A1258-FE4E-4C3F-AC0E-FBF5842145C0}" type="parTrans" cxnId="{A57174AF-B5E3-4DA7-BF71-294EF9498117}">
      <dgm:prSet/>
      <dgm:spPr/>
      <dgm:t>
        <a:bodyPr/>
        <a:lstStyle/>
        <a:p>
          <a:endParaRPr lang="ru-RU"/>
        </a:p>
      </dgm:t>
    </dgm:pt>
    <dgm:pt modelId="{A268068C-19A6-42DA-BE9E-41DB9FC340A3}" type="sibTrans" cxnId="{A57174AF-B5E3-4DA7-BF71-294EF9498117}">
      <dgm:prSet/>
      <dgm:spPr/>
      <dgm:t>
        <a:bodyPr/>
        <a:lstStyle/>
        <a:p>
          <a:endParaRPr lang="ru-RU"/>
        </a:p>
      </dgm:t>
    </dgm:pt>
    <dgm:pt modelId="{51DD3698-FF5F-444D-87DE-F587349D5829}">
      <dgm:prSet custT="1"/>
      <dgm:spPr/>
      <dgm:t>
        <a:bodyPr/>
        <a:lstStyle/>
        <a:p>
          <a:pPr rtl="0"/>
          <a:r>
            <a:rPr lang="ru-RU" sz="1800" dirty="0" smtClean="0"/>
            <a:t>Навязчивые бесконечные путешествия по Всемирной паутине. Пристрастие к виртуальному общению и виртуальным знакомствам — большие объёмы переписки. Избыточность знакомых и друзей в Сети.</a:t>
          </a:r>
          <a:endParaRPr lang="ru-RU" sz="1800" dirty="0"/>
        </a:p>
      </dgm:t>
    </dgm:pt>
    <dgm:pt modelId="{C21DA30D-0DFF-4CF0-9C66-1E003AFBB3A8}" type="parTrans" cxnId="{4992A902-B35D-4FB0-A54F-5E919FA2B22D}">
      <dgm:prSet/>
      <dgm:spPr/>
      <dgm:t>
        <a:bodyPr/>
        <a:lstStyle/>
        <a:p>
          <a:endParaRPr lang="ru-RU"/>
        </a:p>
      </dgm:t>
    </dgm:pt>
    <dgm:pt modelId="{029DA6BF-6172-426A-BE60-5CD36A75987A}" type="sibTrans" cxnId="{4992A902-B35D-4FB0-A54F-5E919FA2B22D}">
      <dgm:prSet/>
      <dgm:spPr/>
      <dgm:t>
        <a:bodyPr/>
        <a:lstStyle/>
        <a:p>
          <a:endParaRPr lang="ru-RU"/>
        </a:p>
      </dgm:t>
    </dgm:pt>
    <dgm:pt modelId="{75B7DCB3-EF73-460C-BA65-79A8E6B9C806}" type="pres">
      <dgm:prSet presAssocID="{52BB68ED-BF35-47ED-8827-4D60A1A2F92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74E607-3E15-43F2-9BAC-1A7515A184DE}" type="pres">
      <dgm:prSet presAssocID="{52BB68ED-BF35-47ED-8827-4D60A1A2F92B}" presName="arrow" presStyleLbl="bgShp" presStyleIdx="0" presStyleCnt="1" custLinFactNeighborX="-854" custLinFactNeighborY="6287"/>
      <dgm:spPr/>
    </dgm:pt>
    <dgm:pt modelId="{CE8D7131-1CA9-457B-8439-56A733A5647B}" type="pres">
      <dgm:prSet presAssocID="{52BB68ED-BF35-47ED-8827-4D60A1A2F92B}" presName="linearProcess" presStyleCnt="0"/>
      <dgm:spPr/>
    </dgm:pt>
    <dgm:pt modelId="{E7579D21-876F-47F2-9ECC-0256085B983D}" type="pres">
      <dgm:prSet presAssocID="{0DEB6E55-3F72-46D7-86EC-E4DAEF71401B}" presName="textNode" presStyleLbl="node1" presStyleIdx="0" presStyleCnt="2" custScaleX="87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D393B-8F80-45AE-9FBC-C7A68C0CF23C}" type="pres">
      <dgm:prSet presAssocID="{A268068C-19A6-42DA-BE9E-41DB9FC340A3}" presName="sibTrans" presStyleCnt="0"/>
      <dgm:spPr/>
    </dgm:pt>
    <dgm:pt modelId="{9E52134E-9ACB-444D-BA0B-5F189E2D3543}" type="pres">
      <dgm:prSet presAssocID="{51DD3698-FF5F-444D-87DE-F587349D5829}" presName="textNode" presStyleLbl="node1" presStyleIdx="1" presStyleCnt="2" custScaleY="1242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2A902-B35D-4FB0-A54F-5E919FA2B22D}" srcId="{52BB68ED-BF35-47ED-8827-4D60A1A2F92B}" destId="{51DD3698-FF5F-444D-87DE-F587349D5829}" srcOrd="1" destOrd="0" parTransId="{C21DA30D-0DFF-4CF0-9C66-1E003AFBB3A8}" sibTransId="{029DA6BF-6172-426A-BE60-5CD36A75987A}"/>
    <dgm:cxn modelId="{0E628A01-5D94-4365-A887-15F9891A98E7}" type="presOf" srcId="{52BB68ED-BF35-47ED-8827-4D60A1A2F92B}" destId="{75B7DCB3-EF73-460C-BA65-79A8E6B9C806}" srcOrd="0" destOrd="0" presId="urn:microsoft.com/office/officeart/2005/8/layout/hProcess9"/>
    <dgm:cxn modelId="{A57174AF-B5E3-4DA7-BF71-294EF9498117}" srcId="{52BB68ED-BF35-47ED-8827-4D60A1A2F92B}" destId="{0DEB6E55-3F72-46D7-86EC-E4DAEF71401B}" srcOrd="0" destOrd="0" parTransId="{609A1258-FE4E-4C3F-AC0E-FBF5842145C0}" sibTransId="{A268068C-19A6-42DA-BE9E-41DB9FC340A3}"/>
    <dgm:cxn modelId="{E996ADA4-EE27-47A0-9BCF-126A81ECB76B}" type="presOf" srcId="{0DEB6E55-3F72-46D7-86EC-E4DAEF71401B}" destId="{E7579D21-876F-47F2-9ECC-0256085B983D}" srcOrd="0" destOrd="0" presId="urn:microsoft.com/office/officeart/2005/8/layout/hProcess9"/>
    <dgm:cxn modelId="{C44A388F-6AB0-4911-81E1-7B72ADC761EA}" type="presOf" srcId="{51DD3698-FF5F-444D-87DE-F587349D5829}" destId="{9E52134E-9ACB-444D-BA0B-5F189E2D3543}" srcOrd="0" destOrd="0" presId="urn:microsoft.com/office/officeart/2005/8/layout/hProcess9"/>
    <dgm:cxn modelId="{0F3398A4-EDB3-41F9-BAB5-3B7D081114A9}" type="presParOf" srcId="{75B7DCB3-EF73-460C-BA65-79A8E6B9C806}" destId="{C274E607-3E15-43F2-9BAC-1A7515A184DE}" srcOrd="0" destOrd="0" presId="urn:microsoft.com/office/officeart/2005/8/layout/hProcess9"/>
    <dgm:cxn modelId="{EB2E2B5D-C358-45AC-8629-DA3A6C371A5E}" type="presParOf" srcId="{75B7DCB3-EF73-460C-BA65-79A8E6B9C806}" destId="{CE8D7131-1CA9-457B-8439-56A733A5647B}" srcOrd="1" destOrd="0" presId="urn:microsoft.com/office/officeart/2005/8/layout/hProcess9"/>
    <dgm:cxn modelId="{A415BF2B-0003-453B-8908-E976F37F8737}" type="presParOf" srcId="{CE8D7131-1CA9-457B-8439-56A733A5647B}" destId="{E7579D21-876F-47F2-9ECC-0256085B983D}" srcOrd="0" destOrd="0" presId="urn:microsoft.com/office/officeart/2005/8/layout/hProcess9"/>
    <dgm:cxn modelId="{AE288837-8B0A-48C8-8942-E434C09BADF0}" type="presParOf" srcId="{CE8D7131-1CA9-457B-8439-56A733A5647B}" destId="{B3ED393B-8F80-45AE-9FBC-C7A68C0CF23C}" srcOrd="1" destOrd="0" presId="urn:microsoft.com/office/officeart/2005/8/layout/hProcess9"/>
    <dgm:cxn modelId="{68872483-EA27-4BB7-B735-D76DBFB0D8EB}" type="presParOf" srcId="{CE8D7131-1CA9-457B-8439-56A733A5647B}" destId="{9E52134E-9ACB-444D-BA0B-5F189E2D354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3884EF-A82D-4222-8B1E-A1491E9D4EF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59836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86080E-CAAE-429D-AA8F-5029C0283763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50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6388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6248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34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7000" y="609600"/>
            <a:ext cx="182880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609600"/>
            <a:ext cx="53340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2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62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3587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1371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371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3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9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90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19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865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55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6096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3716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4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diagramDrawing" Target="../diagrams/drawing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diagramColors" Target="../diagrams/colors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QuickStyle" Target="../diagrams/quickStyle7.xml"/><Relationship Id="rId5" Type="http://schemas.openxmlformats.org/officeDocument/2006/relationships/diagramQuickStyle" Target="../diagrams/quickStyle6.xml"/><Relationship Id="rId10" Type="http://schemas.openxmlformats.org/officeDocument/2006/relationships/diagramLayout" Target="../diagrams/layout7.xml"/><Relationship Id="rId4" Type="http://schemas.openxmlformats.org/officeDocument/2006/relationships/diagramLayout" Target="../diagrams/layout6.xml"/><Relationship Id="rId9" Type="http://schemas.openxmlformats.org/officeDocument/2006/relationships/diagramData" Target="../diagrams/data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image" Target="../media/image14.png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image" Target="../media/image1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13" Type="http://schemas.microsoft.com/office/2007/relationships/diagramDrawing" Target="../diagrams/drawing11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10.xml"/><Relationship Id="rId12" Type="http://schemas.openxmlformats.org/officeDocument/2006/relationships/diagramColors" Target="../diagrams/colors1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11" Type="http://schemas.openxmlformats.org/officeDocument/2006/relationships/diagramQuickStyle" Target="../diagrams/quickStyle11.xml"/><Relationship Id="rId5" Type="http://schemas.openxmlformats.org/officeDocument/2006/relationships/diagramLayout" Target="../diagrams/layout10.xml"/><Relationship Id="rId10" Type="http://schemas.openxmlformats.org/officeDocument/2006/relationships/diagramLayout" Target="../diagrams/layout11.xml"/><Relationship Id="rId4" Type="http://schemas.openxmlformats.org/officeDocument/2006/relationships/diagramData" Target="../diagrams/data10.xml"/><Relationship Id="rId9" Type="http://schemas.openxmlformats.org/officeDocument/2006/relationships/diagramData" Target="../diagrams/data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-68893" y="4869160"/>
            <a:ext cx="7772400" cy="1440160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Подготовила: </a:t>
            </a:r>
            <a:r>
              <a:rPr lang="ru-RU" altLang="ru-RU" dirty="0" err="1" smtClean="0">
                <a:solidFill>
                  <a:schemeClr val="accent1">
                    <a:lumMod val="50000"/>
                  </a:schemeClr>
                </a:solidFill>
              </a:rPr>
              <a:t>Сибирева</a:t>
            </a:r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 Наталья </a:t>
            </a:r>
          </a:p>
          <a:p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Александровна</a:t>
            </a:r>
          </a:p>
          <a:p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МБОУ СОШ №9</a:t>
            </a:r>
            <a:endParaRPr lang="en-US" alt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altLang="ru-RU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28600" y="1268760"/>
            <a:ext cx="7772400" cy="704850"/>
          </a:xfrm>
        </p:spPr>
        <p:txBody>
          <a:bodyPr/>
          <a:lstStyle/>
          <a:p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450" y="114598"/>
            <a:ext cx="8915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Родительское собрание 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в начальной школе 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 тему: 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«Безопасность детей в Интернете»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2.freepng.ru/20180326/rvw/kisspng-firewall-computer-security-network-security-comput-security-5ab95c51f0a1f6.9091556815220972339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664">
            <a:off x="52190" y="3611021"/>
            <a:ext cx="3046889" cy="25052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35162"/>
          <a:stretch/>
        </p:blipFill>
        <p:spPr>
          <a:xfrm rot="21007758">
            <a:off x="2813539" y="4770229"/>
            <a:ext cx="3257768" cy="2448489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722968"/>
              </p:ext>
            </p:extLst>
          </p:nvPr>
        </p:nvGraphicFramePr>
        <p:xfrm>
          <a:off x="179512" y="1739280"/>
          <a:ext cx="8753164" cy="3649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3724" y="0"/>
            <a:ext cx="8568952" cy="173928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dirty="0" smtClean="0"/>
              <a:t>Что же мы понимаем под информационной безопасностью ребёнка?</a:t>
            </a:r>
            <a:br>
              <a:rPr lang="ru-RU" sz="2800" dirty="0" smtClean="0"/>
            </a:b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16164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5038" t="58400"/>
          <a:stretch/>
        </p:blipFill>
        <p:spPr>
          <a:xfrm rot="21295048">
            <a:off x="4592786" y="4789470"/>
            <a:ext cx="4805915" cy="2308185"/>
          </a:xfrm>
          <a:prstGeom prst="rect">
            <a:avLst/>
          </a:prstGeom>
          <a:effectLst>
            <a:softEdge rad="266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469400" cy="1124351"/>
          </a:xfrm>
          <a:gradFill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34000">
                <a:schemeClr val="accent1">
                  <a:lumMod val="105000"/>
                  <a:satMod val="103000"/>
                  <a:tint val="73000"/>
                  <a:alpha val="52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 smtClean="0">
                <a:solidFill>
                  <a:srgbClr val="4D4D4D"/>
                </a:solidFill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srgbClr val="4D4D4D"/>
                </a:solidFill>
                <a:ea typeface="+mn-ea"/>
                <a:cs typeface="+mn-cs"/>
              </a:rPr>
            </a:br>
            <a:r>
              <a:rPr lang="ru-RU" sz="2000" dirty="0" smtClean="0">
                <a:solidFill>
                  <a:srgbClr val="4D4D4D"/>
                </a:solidFill>
                <a:ea typeface="+mn-ea"/>
                <a:cs typeface="+mn-cs"/>
              </a:rPr>
              <a:t>Не </a:t>
            </a:r>
            <a:r>
              <a:rPr lang="ru-RU" sz="2000" dirty="0">
                <a:solidFill>
                  <a:srgbClr val="4D4D4D"/>
                </a:solidFill>
                <a:ea typeface="+mn-ea"/>
                <a:cs typeface="+mn-cs"/>
              </a:rPr>
              <a:t>разрешайте ребенку предоставлять личную информацию через Интернет</a:t>
            </a:r>
            <a:br>
              <a:rPr lang="ru-RU" sz="2000" dirty="0">
                <a:solidFill>
                  <a:srgbClr val="4D4D4D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7027199"/>
              </p:ext>
            </p:extLst>
          </p:nvPr>
        </p:nvGraphicFramePr>
        <p:xfrm>
          <a:off x="423080" y="2276872"/>
          <a:ext cx="7749320" cy="3511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3080" y="116632"/>
            <a:ext cx="84694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20040" indent="-32004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Общие правила безопасности при работе в Интернете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7934" t="5753" r="7934" b="12359"/>
          <a:stretch/>
        </p:blipFill>
        <p:spPr>
          <a:xfrm>
            <a:off x="-36512" y="107791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7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200" y="4437112"/>
            <a:ext cx="4518051" cy="2832937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112493"/>
            <a:ext cx="1152244" cy="1152244"/>
          </a:xfrm>
          <a:prstGeom prst="rect">
            <a:avLst/>
          </a:prstGeom>
        </p:spPr>
      </p:pic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5147004"/>
              </p:ext>
            </p:extLst>
          </p:nvPr>
        </p:nvGraphicFramePr>
        <p:xfrm>
          <a:off x="0" y="1371600"/>
          <a:ext cx="8936944" cy="371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83568" y="1"/>
            <a:ext cx="8253376" cy="1377228"/>
          </a:xfrm>
          <a:prstGeom prst="rect">
            <a:avLst/>
          </a:prstGeom>
          <a:gradFill rotWithShape="1"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34000">
                <a:schemeClr val="accent1">
                  <a:lumMod val="105000"/>
                  <a:satMod val="103000"/>
                  <a:tint val="73000"/>
                  <a:alpha val="52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noFill/>
            <a:prstDash val="solid"/>
            <a:round/>
          </a:ln>
          <a:effectLst>
            <a:softEdge rad="1143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ctr">
              <a:spcBef>
                <a:spcPct val="20000"/>
              </a:spcBef>
            </a:pPr>
            <a:r>
              <a:rPr lang="ru-RU" sz="2000" dirty="0" smtClean="0">
                <a:solidFill>
                  <a:srgbClr val="4D4D4D"/>
                </a:solidFill>
              </a:rPr>
              <a:t/>
            </a:r>
            <a:br>
              <a:rPr lang="ru-RU" sz="2000" dirty="0" smtClean="0">
                <a:solidFill>
                  <a:srgbClr val="4D4D4D"/>
                </a:solidFill>
              </a:rPr>
            </a:br>
            <a:r>
              <a:rPr lang="ru-RU" sz="3200" dirty="0">
                <a:solidFill>
                  <a:srgbClr val="4D4D4D"/>
                </a:solidFill>
              </a:rPr>
              <a:t>Оградите ребенка от ненадлежащего веб-содержимого</a:t>
            </a:r>
            <a:r>
              <a:rPr lang="ru-RU" sz="2000" dirty="0" smtClean="0">
                <a:solidFill>
                  <a:srgbClr val="4D4D4D"/>
                </a:solidFill>
              </a:rPr>
              <a:t/>
            </a:r>
            <a:br>
              <a:rPr lang="ru-RU" sz="2000" dirty="0" smtClean="0">
                <a:solidFill>
                  <a:srgbClr val="4D4D4D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94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olscool17.ucoz.ru/_nw/4/60008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032" y="4206796"/>
            <a:ext cx="5070544" cy="2822604"/>
          </a:xfrm>
          <a:prstGeom prst="rect">
            <a:avLst/>
          </a:prstGeom>
          <a:noFill/>
          <a:effectLst>
            <a:softEdge rad="330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8020328" cy="1124351"/>
          </a:xfrm>
          <a:gradFill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34000">
                <a:schemeClr val="accent1">
                  <a:lumMod val="105000"/>
                  <a:satMod val="103000"/>
                  <a:tint val="73000"/>
                  <a:alpha val="52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>
                <a:solidFill>
                  <a:srgbClr val="4D4D4D"/>
                </a:solidFill>
              </a:rPr>
              <a:t>Ребенок должен понять, что его виртуальный собеседник может выдавать себя за </a:t>
            </a:r>
            <a:r>
              <a:rPr lang="ru-RU" sz="2000" dirty="0" smtClean="0">
                <a:solidFill>
                  <a:srgbClr val="4D4D4D"/>
                </a:solidFill>
              </a:rPr>
              <a:t>другого</a:t>
            </a:r>
            <a:endParaRPr lang="ru-RU" sz="2000" dirty="0">
              <a:solidFill>
                <a:srgbClr val="4D4D4D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6243227"/>
              </p:ext>
            </p:extLst>
          </p:nvPr>
        </p:nvGraphicFramePr>
        <p:xfrm>
          <a:off x="971600" y="1628800"/>
          <a:ext cx="7749320" cy="3511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7934" t="5753" r="7934" b="12359"/>
          <a:stretch/>
        </p:blipFill>
        <p:spPr>
          <a:xfrm>
            <a:off x="-109680" y="304879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3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C:\Users\Артем\Desktop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35927">
            <a:off x="-273608" y="49162"/>
            <a:ext cx="2357022" cy="1767767"/>
          </a:xfrm>
          <a:prstGeom prst="rect">
            <a:avLst/>
          </a:prstGeom>
          <a:noFill/>
          <a:effectLst>
            <a:softEdge rad="1651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8116" y="4113142"/>
            <a:ext cx="4188828" cy="255454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457200" lvl="0" indent="-457200" algn="ctr">
              <a:spcBef>
                <a:spcPct val="0"/>
              </a:spcBef>
              <a:buNone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5.Объясните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ребенку, что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нельзя выдавать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свои личные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данные, такие как домашний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адрес, номер телефона и любую другую личную </a:t>
            </a:r>
          </a:p>
          <a:p>
            <a:pPr marL="457200" lvl="0" indent="-457200" algn="ctr">
              <a:spcBef>
                <a:spcPct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информацию, </a:t>
            </a:r>
            <a:endParaRPr lang="ru-RU" sz="1600" dirty="0" smtClean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457200" lvl="0" indent="-457200" algn="ctr">
              <a:spcBef>
                <a:spcPct val="0"/>
              </a:spcBef>
              <a:buNone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например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номер школы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класс,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любимое место прогулки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время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возвращения домой, место работы отца или матери и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т.д.</a:t>
            </a:r>
            <a:endParaRPr lang="ru-RU" sz="1600" dirty="0">
              <a:solidFill>
                <a:prstClr val="black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ctr"/>
            <a:endParaRPr lang="ru-RU" dirty="0">
              <a:latin typeface="+mj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15616" y="4001"/>
            <a:ext cx="776309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20040" indent="-32004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Рекомендации родителям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858129"/>
            <a:ext cx="8685424" cy="1015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lvl="0" indent="-457200" algn="l">
              <a:buFontTx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Посещайте Интернет вместе с детьми. Поощряйте ваших детей делиться   с вами их успехами и неудачами в деле освоения Интернет;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873792"/>
            <a:ext cx="8685424" cy="1154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 algn="l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2.    Объясните детям, что если в Интернете что-либо беспокоит их, то им </a:t>
            </a:r>
            <a:r>
              <a:rPr lang="ru-RU" sz="2000" dirty="0" smtClean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следует </a:t>
            </a:r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не скрывать этого, а поделиться с вами своим беспокойством;</a:t>
            </a:r>
            <a:endParaRPr lang="ru-RU" sz="2000" dirty="0">
              <a:solidFill>
                <a:prstClr val="black"/>
              </a:solidFill>
              <a:latin typeface="Microsoft Sans Serif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062717"/>
            <a:ext cx="8685424" cy="10156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lvl="0" indent="-457200" algn="l"/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3.  Составьте список правил работы детей в Интернет и помните, что  </a:t>
            </a:r>
          </a:p>
          <a:p>
            <a:pPr marL="457200" lvl="0" indent="-457200" algn="l"/>
            <a:r>
              <a:rPr lang="ru-RU" sz="2000" b="1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     лучше твердое «нет», чем неуверенное «да». </a:t>
            </a:r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Пусть ограничения будут </a:t>
            </a:r>
            <a:r>
              <a:rPr lang="ru-RU" sz="2000" dirty="0" smtClean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минимальны</a:t>
            </a:r>
            <a:r>
              <a:rPr lang="ru-RU" sz="2000" dirty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, но зато действовать всегда и без </a:t>
            </a:r>
            <a:r>
              <a:rPr lang="ru-RU" sz="2000" dirty="0" smtClean="0">
                <a:solidFill>
                  <a:prstClr val="black"/>
                </a:solidFill>
                <a:latin typeface="Microsoft Sans Serif"/>
                <a:cs typeface="Times New Roman" pitchFamily="18" charset="0"/>
              </a:rPr>
              <a:t>оговорок;</a:t>
            </a:r>
            <a:endParaRPr lang="ru-RU" sz="2000" dirty="0">
              <a:solidFill>
                <a:prstClr val="black"/>
              </a:solidFill>
              <a:latin typeface="Microsoft Sans Serif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113143"/>
            <a:ext cx="4392488" cy="255454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/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4. Объясните ребенку, что при общении в чатах,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использовании программ мгновенного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обмена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сообщениями, использовании</a:t>
            </a:r>
          </a:p>
          <a:p>
            <a:pPr marL="457200" lvl="0" indent="-457200"/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он-</a:t>
            </a:r>
            <a:r>
              <a:rPr lang="ru-RU" sz="16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лайн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игр и других ситуациях, требующих регистрации,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нельзя использовать 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реальное имя, помогите вашему ребенку выбрать регистрационное имя, не содержащее никакой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личной информации</a:t>
            </a:r>
            <a:r>
              <a:rPr lang="ru-RU" sz="1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78686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91222">
            <a:off x="4819872" y="-826143"/>
            <a:ext cx="3848632" cy="22390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277" y="4042353"/>
            <a:ext cx="8685424" cy="61078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  <a:tabLst>
                <a:tab pos="457200" algn="l"/>
              </a:tabLst>
            </a:pPr>
            <a:r>
              <a:rPr lang="ru-RU" sz="1800" dirty="0" smtClean="0">
                <a:latin typeface="+mj-lt"/>
              </a:rPr>
              <a:t>10.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Компьютер с подключением к Интернету должен находиться в  общей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комнате;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+mj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1787" y="83219"/>
            <a:ext cx="84694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20040" indent="-32004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Рекомендации родителям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858129"/>
            <a:ext cx="8685424" cy="7092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   Объясните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своему ребенку, что  как и в реальной жизни и в Интернете нет разницы между неправильными и правильными  поступками;</a:t>
            </a:r>
            <a:endParaRPr lang="ru-RU" sz="1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5286" y="1600803"/>
            <a:ext cx="8685424" cy="10277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lnSpc>
                <a:spcPct val="115000"/>
              </a:lnSpc>
              <a:tabLst>
                <a:tab pos="457200" algn="l"/>
              </a:tabLst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   Научите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ваших детей уважать собеседников в Интернете. Убедитесь, что они понимают, что правила хорошего тона действуют одинаково в Интернете и в реальной жизни;</a:t>
            </a:r>
            <a:endParaRPr lang="ru-RU" sz="180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138" y="2629139"/>
            <a:ext cx="8685424" cy="7092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lnSpc>
                <a:spcPct val="115000"/>
              </a:lnSpc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8.  Скажите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им, что никогда не стоит встречаться с друзьями из Интернета. Ведь люди могут оказаться совсем не теми, за кого себя выдают;</a:t>
            </a:r>
            <a:endParaRPr lang="ru-RU" sz="18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5286" y="3370018"/>
            <a:ext cx="8685424" cy="70923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eaLnBrk="1" hangingPunct="1">
              <a:lnSpc>
                <a:spcPct val="115000"/>
              </a:lnSpc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9.  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Объясните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что 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далеко не все, что можно увидеть в Интернете – 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При сомнениях, пусть лучше уточнит у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 ;</a:t>
            </a:r>
            <a:endParaRPr lang="ru-RU" sz="180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271277" y="4636398"/>
            <a:ext cx="8685424" cy="6107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11. Приучите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себя знакомиться с сайтами, которые посещают ваши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дети;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4796" y="5258014"/>
            <a:ext cx="868190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l" eaLnBrk="1" hangingPunct="1"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12.  Используйте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современные программы, которые предоставляют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возможность фильтрации содержимого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сайтов, контролировать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места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посещения и деятельность там.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5793805"/>
            <a:ext cx="3451212" cy="152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9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149080"/>
            <a:ext cx="2517866" cy="18777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980728"/>
            <a:ext cx="2737341" cy="23044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224136"/>
          </a:xfrm>
          <a:effectLst>
            <a:softEdge rad="15240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200" dirty="0" smtClean="0"/>
              <a:t>Интернет- мир широких возможностей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73181"/>
              </p:ext>
            </p:extLst>
          </p:nvPr>
        </p:nvGraphicFramePr>
        <p:xfrm>
          <a:off x="-108520" y="1322869"/>
          <a:ext cx="5451153" cy="3721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8691979"/>
              </p:ext>
            </p:extLst>
          </p:nvPr>
        </p:nvGraphicFramePr>
        <p:xfrm>
          <a:off x="3131840" y="2276872"/>
          <a:ext cx="7345717" cy="4417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560932" y="6165304"/>
            <a:ext cx="4458272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Интернет позволяет нам </a:t>
            </a:r>
          </a:p>
        </p:txBody>
      </p:sp>
    </p:spTree>
    <p:extLst>
      <p:ext uri="{BB962C8B-B14F-4D97-AF65-F5344CB8AC3E}">
        <p14:creationId xmlns:p14="http://schemas.microsoft.com/office/powerpoint/2010/main" val="4711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387314"/>
              </p:ext>
            </p:extLst>
          </p:nvPr>
        </p:nvGraphicFramePr>
        <p:xfrm>
          <a:off x="0" y="0"/>
          <a:ext cx="8748464" cy="6453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62" name="Picture 2" descr="http://www.ndfl.club/images/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008" y="101426"/>
            <a:ext cx="3456384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26877">
            <a:off x="5745941" y="5049349"/>
            <a:ext cx="3350068" cy="20979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4025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315200" cy="715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800" dirty="0" smtClean="0"/>
              <a:t>Статистика</a:t>
            </a:r>
            <a:endParaRPr lang="ru-RU" sz="4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2639457"/>
              </p:ext>
            </p:extLst>
          </p:nvPr>
        </p:nvGraphicFramePr>
        <p:xfrm>
          <a:off x="323528" y="904603"/>
          <a:ext cx="8640960" cy="5404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im0-tub-ru.yandex.net/i?id=bb9276b5f2b25035a9272c19d1d739de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882280"/>
            <a:ext cx="3248583" cy="97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1140">
            <a:off x="6028628" y="2151147"/>
            <a:ext cx="3620972" cy="288032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8" y="0"/>
            <a:ext cx="9013488" cy="7159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Опасности Интернета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883638"/>
              </p:ext>
            </p:extLst>
          </p:nvPr>
        </p:nvGraphicFramePr>
        <p:xfrm>
          <a:off x="-108520" y="1484784"/>
          <a:ext cx="73152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002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077072"/>
            <a:ext cx="3381656" cy="237626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121" y="0"/>
            <a:ext cx="8640960" cy="1500772"/>
          </a:xfrm>
          <a:effectLst>
            <a:softEdge rad="63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200" dirty="0" smtClean="0"/>
              <a:t>Угрозы, подстерегающие ребенка</a:t>
            </a:r>
            <a:br>
              <a:rPr lang="ru-RU" sz="3200" dirty="0" smtClean="0"/>
            </a:br>
            <a:r>
              <a:rPr lang="ru-RU" sz="3200" dirty="0" smtClean="0"/>
              <a:t> в Глобальной сети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549170"/>
              </p:ext>
            </p:extLst>
          </p:nvPr>
        </p:nvGraphicFramePr>
        <p:xfrm>
          <a:off x="91516" y="1124744"/>
          <a:ext cx="5976664" cy="276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/>
          <a:srcRect l="12203" r="23451" b="12282"/>
          <a:stretch/>
        </p:blipFill>
        <p:spPr>
          <a:xfrm>
            <a:off x="4644008" y="620688"/>
            <a:ext cx="4176464" cy="319985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708272"/>
              </p:ext>
            </p:extLst>
          </p:nvPr>
        </p:nvGraphicFramePr>
        <p:xfrm>
          <a:off x="3563888" y="3140968"/>
          <a:ext cx="695516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19288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8170998"/>
              </p:ext>
            </p:extLst>
          </p:nvPr>
        </p:nvGraphicFramePr>
        <p:xfrm>
          <a:off x="0" y="0"/>
          <a:ext cx="842493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4685003"/>
              </p:ext>
            </p:extLst>
          </p:nvPr>
        </p:nvGraphicFramePr>
        <p:xfrm>
          <a:off x="2123728" y="2996952"/>
          <a:ext cx="7441357" cy="45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1720" y="5395874"/>
            <a:ext cx="3617218" cy="151216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4"/>
          <a:stretch/>
        </p:blipFill>
        <p:spPr>
          <a:xfrm>
            <a:off x="372418" y="2449645"/>
            <a:ext cx="3191469" cy="214693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9459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89371">
            <a:off x="-45033" y="3058715"/>
            <a:ext cx="3542686" cy="2105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01123">
            <a:off x="-237015" y="-123374"/>
            <a:ext cx="3600400" cy="266092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0097314"/>
              </p:ext>
            </p:extLst>
          </p:nvPr>
        </p:nvGraphicFramePr>
        <p:xfrm>
          <a:off x="2016368" y="0"/>
          <a:ext cx="7190184" cy="4739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8327386"/>
              </p:ext>
            </p:extLst>
          </p:nvPr>
        </p:nvGraphicFramePr>
        <p:xfrm>
          <a:off x="2051720" y="3212976"/>
          <a:ext cx="7093460" cy="4275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44943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Артем\Desktop\hugePhoto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2854" y="4119983"/>
            <a:ext cx="4536504" cy="2489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4835"/>
            <a:ext cx="8856984" cy="179998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algn="ctr">
              <a:spcBef>
                <a:spcPct val="0"/>
              </a:spcBef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1 сентября 2012 года вступил в силу ФЕДЕРАЛЬНЫЙ ЗАКОН   № 436-ФЗ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lvl="0" algn="ctr" eaLnBrk="0" hangingPunct="0">
              <a:spcBef>
                <a:spcPct val="0"/>
              </a:spcBef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"О защите детей от информации, причиняющей вред их здоровью и развитию"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90328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Устанавливает правила </a:t>
            </a:r>
            <a:r>
              <a:rPr lang="ru-RU" dirty="0" err="1" smtClean="0"/>
              <a:t>медиабезопасности</a:t>
            </a:r>
            <a:r>
              <a:rPr lang="ru-RU" dirty="0" smtClean="0"/>
              <a:t> детей при обороте на территории России продукции средств массовой информации, печатной, аудиовизуальной продукции на любых видах носителей, программ для ЭВМ и баз данных, а также информации, размещаемой в информационно-телекоммуникационных сетях и сетях подвижной радиотелефонной связи.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9164"/>
          <a:stretch/>
        </p:blipFill>
        <p:spPr>
          <a:xfrm rot="21389492">
            <a:off x="107650" y="4255921"/>
            <a:ext cx="4326191" cy="212612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  <a:softEdge rad="495300"/>
          </a:effectLst>
        </p:spPr>
      </p:pic>
    </p:spTree>
    <p:extLst>
      <p:ext uri="{BB962C8B-B14F-4D97-AF65-F5344CB8AC3E}">
        <p14:creationId xmlns:p14="http://schemas.microsoft.com/office/powerpoint/2010/main" val="335065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powerpoint-template-24 6">
      <a:dk1>
        <a:srgbClr val="4D4D4D"/>
      </a:dk1>
      <a:lt1>
        <a:srgbClr val="FFFFFF"/>
      </a:lt1>
      <a:dk2>
        <a:srgbClr val="4D4D4D"/>
      </a:dk2>
      <a:lt2>
        <a:srgbClr val="7FCC6A"/>
      </a:lt2>
      <a:accent1>
        <a:srgbClr val="5DBF62"/>
      </a:accent1>
      <a:accent2>
        <a:srgbClr val="7CCD6F"/>
      </a:accent2>
      <a:accent3>
        <a:srgbClr val="FFFFFF"/>
      </a:accent3>
      <a:accent4>
        <a:srgbClr val="404040"/>
      </a:accent4>
      <a:accent5>
        <a:srgbClr val="B6DCB7"/>
      </a:accent5>
      <a:accent6>
        <a:srgbClr val="70BA64"/>
      </a:accent6>
      <a:hlink>
        <a:srgbClr val="48AE52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2C86AA"/>
        </a:lt2>
        <a:accent1>
          <a:srgbClr val="4B782A"/>
        </a:accent1>
        <a:accent2>
          <a:srgbClr val="38AFD0"/>
        </a:accent2>
        <a:accent3>
          <a:srgbClr val="FFFFFF"/>
        </a:accent3>
        <a:accent4>
          <a:srgbClr val="404040"/>
        </a:accent4>
        <a:accent5>
          <a:srgbClr val="B1BEAC"/>
        </a:accent5>
        <a:accent6>
          <a:srgbClr val="329EBC"/>
        </a:accent6>
        <a:hlink>
          <a:srgbClr val="9DBC2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7FCC6A"/>
        </a:lt2>
        <a:accent1>
          <a:srgbClr val="5DBF62"/>
        </a:accent1>
        <a:accent2>
          <a:srgbClr val="7CCD6F"/>
        </a:accent2>
        <a:accent3>
          <a:srgbClr val="FFFFFF"/>
        </a:accent3>
        <a:accent4>
          <a:srgbClr val="404040"/>
        </a:accent4>
        <a:accent5>
          <a:srgbClr val="B6DCB7"/>
        </a:accent5>
        <a:accent6>
          <a:srgbClr val="70BA64"/>
        </a:accent6>
        <a:hlink>
          <a:srgbClr val="48AE5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356</TotalTime>
  <Words>960</Words>
  <Application>Microsoft Office PowerPoint</Application>
  <PresentationFormat>Экран (4:3)</PresentationFormat>
  <Paragraphs>76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Georgia</vt:lpstr>
      <vt:lpstr>Microsoft Sans Serif</vt:lpstr>
      <vt:lpstr>Times New Roman</vt:lpstr>
      <vt:lpstr>powerpoint-template-24</vt:lpstr>
      <vt:lpstr> </vt:lpstr>
      <vt:lpstr>Интернет- мир широких возможностей</vt:lpstr>
      <vt:lpstr>Презентация PowerPoint</vt:lpstr>
      <vt:lpstr>Статистика</vt:lpstr>
      <vt:lpstr>Опасности Интернета</vt:lpstr>
      <vt:lpstr>Угрозы, подстерегающие ребенка  в Глобальной сети </vt:lpstr>
      <vt:lpstr>Презентация PowerPoint</vt:lpstr>
      <vt:lpstr>Презентация PowerPoint</vt:lpstr>
      <vt:lpstr>Презентация PowerPoint</vt:lpstr>
      <vt:lpstr>Что же мы понимаем под информационной безопасностью ребёнка? </vt:lpstr>
      <vt:lpstr> Не разрешайте ребенку предоставлять личную информацию через Интернет </vt:lpstr>
      <vt:lpstr>Презентация PowerPoint</vt:lpstr>
      <vt:lpstr>Ребенок должен понять, что его виртуальный собеседник может выдавать себя за другого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на тему  «Кибербезопасность детей»</dc:title>
  <dc:creator>школа 9</dc:creator>
  <cp:lastModifiedBy>школа 9</cp:lastModifiedBy>
  <cp:revision>41</cp:revision>
  <dcterms:created xsi:type="dcterms:W3CDTF">2020-12-09T16:28:23Z</dcterms:created>
  <dcterms:modified xsi:type="dcterms:W3CDTF">2020-12-10T17:14:09Z</dcterms:modified>
</cp:coreProperties>
</file>