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7" r:id="rId3"/>
    <p:sldId id="258" r:id="rId4"/>
    <p:sldId id="259" r:id="rId5"/>
    <p:sldId id="260" r:id="rId6"/>
    <p:sldId id="263" r:id="rId7"/>
    <p:sldId id="264" r:id="rId8"/>
    <p:sldId id="267" r:id="rId9"/>
    <p:sldId id="266" r:id="rId10"/>
    <p:sldId id="268" r:id="rId11"/>
    <p:sldId id="269" r:id="rId12"/>
    <p:sldId id="270" r:id="rId13"/>
    <p:sldId id="271" r:id="rId14"/>
    <p:sldId id="272" r:id="rId15"/>
    <p:sldId id="262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78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C1C4-557A-4A8F-A549-7F4656D2EB5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3AC-FF45-450F-9842-1D4F221F7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307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C1C4-557A-4A8F-A549-7F4656D2EB5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3AC-FF45-450F-9842-1D4F221F7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935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C1C4-557A-4A8F-A549-7F4656D2EB5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3AC-FF45-450F-9842-1D4F221F7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030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C1C4-557A-4A8F-A549-7F4656D2EB5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3AC-FF45-450F-9842-1D4F221F7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809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C1C4-557A-4A8F-A549-7F4656D2EB5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3AC-FF45-450F-9842-1D4F221F7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352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C1C4-557A-4A8F-A549-7F4656D2EB5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3AC-FF45-450F-9842-1D4F221F7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060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C1C4-557A-4A8F-A549-7F4656D2EB5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3AC-FF45-450F-9842-1D4F221F7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126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C1C4-557A-4A8F-A549-7F4656D2EB5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3AC-FF45-450F-9842-1D4F221F7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840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C1C4-557A-4A8F-A549-7F4656D2EB5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3AC-FF45-450F-9842-1D4F221F7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713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C1C4-557A-4A8F-A549-7F4656D2EB5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3AC-FF45-450F-9842-1D4F221F7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917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C1C4-557A-4A8F-A549-7F4656D2EB5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3AC-FF45-450F-9842-1D4F221F7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659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CC1C4-557A-4A8F-A549-7F4656D2EB5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803AC-FF45-450F-9842-1D4F221F73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175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.png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46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6639951" y="2055813"/>
            <a:ext cx="2166424" cy="163121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0" b="1" i="1" dirty="0" smtClean="0">
                <a:solidFill>
                  <a:srgbClr val="C00000"/>
                </a:solidFill>
                <a:latin typeface="Bahnschrift" panose="020B0502040204020203" pitchFamily="34" charset="0"/>
              </a:rPr>
              <a:t>78</a:t>
            </a:r>
            <a:r>
              <a:rPr lang="ru-RU" sz="10000" b="1" dirty="0" smtClean="0">
                <a:solidFill>
                  <a:srgbClr val="C00000"/>
                </a:solidFill>
              </a:rPr>
              <a:t> </a:t>
            </a:r>
            <a:endParaRPr lang="ru-RU" sz="10000" b="1" dirty="0">
              <a:solidFill>
                <a:srgbClr val="C00000"/>
              </a:solidFill>
            </a:endParaRPr>
          </a:p>
        </p:txBody>
      </p:sp>
      <p:pic>
        <p:nvPicPr>
          <p:cNvPr id="3" name="1 гимн России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92596" y="58501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0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1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4956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7914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3953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6580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1268" cy="6858000"/>
          </a:xfrm>
        </p:spPr>
      </p:pic>
      <p:pic>
        <p:nvPicPr>
          <p:cNvPr id="3" name="3 минута молчани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46279" y="59795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18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6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8022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4 Мне кажется порою что солдат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538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80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numSld="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146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7418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4427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2  вставай страна огромная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70234" y="56517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02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7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1430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8385"/>
          </a:xfrm>
        </p:spPr>
      </p:pic>
    </p:spTree>
    <p:extLst>
      <p:ext uri="{BB962C8B-B14F-4D97-AF65-F5344CB8AC3E}">
        <p14:creationId xmlns:p14="http://schemas.microsoft.com/office/powerpoint/2010/main" val="18144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466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735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1556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5627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9259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</Words>
  <Application>Microsoft Office PowerPoint</Application>
  <PresentationFormat>Широкоэкранный</PresentationFormat>
  <Paragraphs>1</Paragraphs>
  <Slides>19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Bahnschrift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17</cp:revision>
  <dcterms:created xsi:type="dcterms:W3CDTF">2021-01-18T06:15:10Z</dcterms:created>
  <dcterms:modified xsi:type="dcterms:W3CDTF">2021-03-17T06:08:22Z</dcterms:modified>
</cp:coreProperties>
</file>