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1"/>
  </p:notesMasterIdLst>
  <p:sldIdLst>
    <p:sldId id="256" r:id="rId2"/>
    <p:sldId id="257" r:id="rId3"/>
    <p:sldId id="264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17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5E7F53-118A-44E6-AB18-8EC0BFBB63C8}" type="datetimeFigureOut">
              <a:rPr lang="ru-RU" smtClean="0"/>
              <a:pPr/>
              <a:t>30.10.2020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906D7A-9D24-42DA-A34E-82711E1A4E4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906D7A-9D24-42DA-A34E-82711E1A4E47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30.10.2020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142852"/>
            <a:ext cx="8143932" cy="225742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400" dirty="0" smtClean="0"/>
              <a:t>Викторина"ЛЮБЛЮ СВОЙ ГОРОД</a:t>
            </a:r>
            <a:r>
              <a:rPr lang="ru-RU" dirty="0" smtClean="0"/>
              <a:t>"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Подготовила Колесова И. В. </a:t>
            </a:r>
          </a:p>
          <a:p>
            <a:r>
              <a:rPr lang="ru-RU" dirty="0" smtClean="0"/>
              <a:t>МБОУ БГО СОШ №13</a:t>
            </a:r>
          </a:p>
          <a:p>
            <a:r>
              <a:rPr lang="ru-RU" dirty="0" smtClean="0"/>
              <a:t>Борисоглебск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b="1" dirty="0" smtClean="0">
                <a:ln/>
                <a:solidFill>
                  <a:schemeClr val="accent3"/>
                </a:solidFill>
              </a:rPr>
              <a:t>БОРИСОГЛЕБСК</a:t>
            </a:r>
            <a:endParaRPr lang="ru-RU" b="1" dirty="0">
              <a:ln/>
              <a:solidFill>
                <a:schemeClr val="accent3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sz="2000" b="1" dirty="0" smtClean="0"/>
              <a:t>Среди обширных русских территорий,</a:t>
            </a:r>
          </a:p>
          <a:p>
            <a:pPr>
              <a:buNone/>
            </a:pPr>
            <a:r>
              <a:rPr lang="ru-RU" sz="2000" b="1" dirty="0" smtClean="0"/>
              <a:t>     В том месте, где слияние двух рек,</a:t>
            </a:r>
          </a:p>
          <a:p>
            <a:pPr>
              <a:buNone/>
            </a:pPr>
            <a:r>
              <a:rPr lang="ru-RU" sz="2000" b="1" dirty="0" smtClean="0"/>
              <a:t>     Стоит он со своей историей, </a:t>
            </a:r>
          </a:p>
          <a:p>
            <a:pPr>
              <a:buNone/>
            </a:pPr>
            <a:r>
              <a:rPr lang="ru-RU" sz="2000" b="1" dirty="0" smtClean="0"/>
              <a:t>     Шагает смело, вот уже четвертый век.</a:t>
            </a:r>
          </a:p>
          <a:p>
            <a:r>
              <a:rPr lang="ru-RU" sz="2000" b="1" dirty="0" smtClean="0"/>
              <a:t>Борисоглебском назван был давно,</a:t>
            </a:r>
          </a:p>
          <a:p>
            <a:pPr>
              <a:buNone/>
            </a:pPr>
            <a:r>
              <a:rPr lang="ru-RU" sz="2000" b="1" dirty="0" smtClean="0"/>
              <a:t>     В честь двух святых, что жили на Руси,</a:t>
            </a:r>
          </a:p>
          <a:p>
            <a:pPr>
              <a:buNone/>
            </a:pPr>
            <a:r>
              <a:rPr lang="ru-RU" sz="2000" b="1" dirty="0" smtClean="0"/>
              <a:t>     И пусть немало времени прошло,</a:t>
            </a:r>
          </a:p>
          <a:p>
            <a:pPr>
              <a:buNone/>
            </a:pPr>
            <a:r>
              <a:rPr lang="ru-RU" sz="2000" b="1" dirty="0" smtClean="0"/>
              <a:t>     Их вечно будем помнить мы.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>
              <a:buNone/>
            </a:pPr>
            <a:r>
              <a:rPr lang="ru-RU" b="1" dirty="0" smtClean="0"/>
              <a:t>                                                        </a:t>
            </a:r>
            <a:r>
              <a:rPr lang="ru-RU" sz="2000" b="1" dirty="0" smtClean="0"/>
              <a:t>Дмитрий </a:t>
            </a:r>
            <a:r>
              <a:rPr lang="ru-RU" sz="2000" b="1" dirty="0" err="1" smtClean="0"/>
              <a:t>Вонави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idx="1"/>
          </p:nvPr>
        </p:nvSpPr>
        <p:spPr>
          <a:xfrm>
            <a:off x="428596" y="928670"/>
            <a:ext cx="8258204" cy="5395930"/>
          </a:xfrm>
        </p:spPr>
        <p:txBody>
          <a:bodyPr>
            <a:normAutofit fontScale="97500"/>
          </a:bodyPr>
          <a:lstStyle/>
          <a:p>
            <a:r>
              <a:rPr lang="ru-RU" b="1" dirty="0" smtClean="0"/>
              <a:t>Узнайте  </a:t>
            </a:r>
            <a:r>
              <a:rPr lang="ru-RU" b="1" dirty="0" smtClean="0"/>
              <a:t>по фотографии  исторические памятники , мемориалы нашего города.</a:t>
            </a:r>
            <a:br>
              <a:rPr lang="ru-RU" b="1" dirty="0" smtClean="0"/>
            </a:br>
            <a:endParaRPr lang="ru-RU" b="1" dirty="0"/>
          </a:p>
        </p:txBody>
      </p:sp>
      <p:pic>
        <p:nvPicPr>
          <p:cNvPr id="1026" name="Picture 2" descr="https://ds04.infourok.ru/uploads/ex/11a9/001917e8-b81b9adf/hello_html_60d042e8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4810" y="2643182"/>
            <a:ext cx="3376231" cy="28575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s2.fotokto.ru/photo/full/513/5133025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14290"/>
            <a:ext cx="3286148" cy="271464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http://s1.fotokto.ru/photo/full/597/597058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3372" y="1000108"/>
            <a:ext cx="4000528" cy="254106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 descr="https://avatars.mds.yandex.net/get-altay/904281/2a0000016286843faf7a9c255d73c210d659/XXL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08" y="4286256"/>
            <a:ext cx="3443290" cy="240961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571472" y="3143248"/>
            <a:ext cx="207170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Площадь Ленина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5143504" y="3643314"/>
            <a:ext cx="242889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Храм Бориса и Глеба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5857884" y="5429264"/>
            <a:ext cx="214310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Знаменский храм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7" grpId="0"/>
      <p:bldP spid="14338" grpId="0"/>
      <p:bldP spid="1433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Картинная галерея имени П.И. Шолохова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357166"/>
            <a:ext cx="3854986" cy="277972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https://static.elitsy.ru/media/cache/77/13/771315039e451be7bac1de34105a184c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3071810"/>
            <a:ext cx="4214842" cy="281188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285720" y="3429000"/>
            <a:ext cx="400052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Картинная галерея имени П. И. Шолохова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4786314" y="6072206"/>
            <a:ext cx="385762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Историко-художественный музей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3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Дом-музей академика Павловского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571480"/>
            <a:ext cx="4286280" cy="264320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285720" y="3500438"/>
            <a:ext cx="421484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Дом-музей академика Павловского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Фотография Борисоглебский муниципальный драматический театр имени Н.Г. Чернышевского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1571612"/>
            <a:ext cx="3214710" cy="302418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5286380" y="4857761"/>
            <a:ext cx="335758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Драматический театр имени Чернышевского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4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3" grpId="0"/>
      <p:bldP spid="1843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photos.wikimapia.org/p/00/01/28/42/66_big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357166"/>
            <a:ext cx="4140738" cy="292259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https://pp.userapi.com/c624221/v624221745/4b5b7/XoQSxCag-Lg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2071678"/>
            <a:ext cx="4071966" cy="278608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1071538" y="5429264"/>
            <a:ext cx="721520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Мемориальный комплекс, хранящий память о погибших в годы Великой Отечественной войны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4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4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hoper.su/forum/attachments/86_d2fa299ac6fbe81d3e6d9e3ed3aa05854f9fcc3b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642918"/>
            <a:ext cx="4071966" cy="254407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https://xn----9sbgafbfc8cphbbcf3e.xn--p1ai/uploads/posts/2017-02/1487223129_img_4688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7752" y="2214554"/>
            <a:ext cx="3714776" cy="292894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4286248" y="5500702"/>
            <a:ext cx="4714876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Мемориал "Звезда", посвящённый воинам- интернационалистам, погибшим в Афганистане и в других горячих точках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214282" y="3571876"/>
            <a:ext cx="428624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Памятник-мемориал лётчикам-выпускникам училища, погибшим в годы Великой Отечественной войны.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7" grpId="0"/>
      <p:bldP spid="1945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/>
                <a:solidFill>
                  <a:schemeClr val="accent3"/>
                </a:solidFill>
              </a:rPr>
              <a:t>БОРИСОГЛЕБСК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Здесь все кругом родное и простое,</a:t>
            </a:r>
          </a:p>
          <a:p>
            <a:pPr>
              <a:buNone/>
            </a:pPr>
            <a:r>
              <a:rPr lang="ru-RU" b="1" dirty="0" smtClean="0"/>
              <a:t>   Дома старинные из прошлого глядят,</a:t>
            </a:r>
          </a:p>
          <a:p>
            <a:pPr>
              <a:buNone/>
            </a:pPr>
            <a:r>
              <a:rPr lang="ru-RU" b="1" dirty="0" smtClean="0"/>
              <a:t>   А небо тут такое </a:t>
            </a:r>
            <a:r>
              <a:rPr lang="ru-RU" b="1" dirty="0" err="1" smtClean="0"/>
              <a:t>голубое</a:t>
            </a:r>
            <a:r>
              <a:rPr lang="ru-RU" b="1" dirty="0" smtClean="0"/>
              <a:t>,</a:t>
            </a:r>
          </a:p>
          <a:p>
            <a:pPr>
              <a:buNone/>
            </a:pPr>
            <a:r>
              <a:rPr lang="ru-RU" b="1" dirty="0" smtClean="0"/>
              <a:t>   Что кажется, и звёзды днём не спят.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28</TotalTime>
  <Words>133</Words>
  <PresentationFormat>Экран (4:3)</PresentationFormat>
  <Paragraphs>31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  Викторина"ЛЮБЛЮ СВОЙ ГОРОД" </vt:lpstr>
      <vt:lpstr>БОРИСОГЛЕБСК</vt:lpstr>
      <vt:lpstr>Слайд 3</vt:lpstr>
      <vt:lpstr>Слайд 4</vt:lpstr>
      <vt:lpstr>Слайд 5</vt:lpstr>
      <vt:lpstr>Слайд 6</vt:lpstr>
      <vt:lpstr>Слайд 7</vt:lpstr>
      <vt:lpstr>Слайд 8</vt:lpstr>
      <vt:lpstr>БОРИСОГЛЕБСК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Викторина"ЛЮБЛЮ СВОЙ ГОРОД" </dc:title>
  <dc:creator>User</dc:creator>
  <cp:lastModifiedBy>User</cp:lastModifiedBy>
  <cp:revision>10</cp:revision>
  <dcterms:created xsi:type="dcterms:W3CDTF">2020-10-29T20:42:16Z</dcterms:created>
  <dcterms:modified xsi:type="dcterms:W3CDTF">2020-10-30T18:30:08Z</dcterms:modified>
</cp:coreProperties>
</file>