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17"/>
  </p:handoutMasterIdLst>
  <p:sldIdLst>
    <p:sldId id="267" r:id="rId2"/>
    <p:sldId id="264" r:id="rId3"/>
    <p:sldId id="271" r:id="rId4"/>
    <p:sldId id="263" r:id="rId5"/>
    <p:sldId id="266" r:id="rId6"/>
    <p:sldId id="270" r:id="rId7"/>
    <p:sldId id="269" r:id="rId8"/>
    <p:sldId id="272" r:id="rId9"/>
    <p:sldId id="273" r:id="rId10"/>
    <p:sldId id="277" r:id="rId11"/>
    <p:sldId id="276" r:id="rId12"/>
    <p:sldId id="275" r:id="rId13"/>
    <p:sldId id="274" r:id="rId14"/>
    <p:sldId id="278" r:id="rId15"/>
    <p:sldId id="256" r:id="rId1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42C7C62C-6075-426B-B9CE-B65FA7FF71B9}">
          <p14:sldIdLst>
            <p14:sldId id="267"/>
            <p14:sldId id="264"/>
            <p14:sldId id="271"/>
            <p14:sldId id="263"/>
            <p14:sldId id="266"/>
            <p14:sldId id="270"/>
            <p14:sldId id="269"/>
            <p14:sldId id="272"/>
            <p14:sldId id="273"/>
            <p14:sldId id="277"/>
            <p14:sldId id="276"/>
            <p14:sldId id="275"/>
            <p14:sldId id="274"/>
            <p14:sldId id="278"/>
            <p14:sldId id="256"/>
          </p14:sldIdLst>
        </p14:section>
      </p14:sectionLst>
    </p:ex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B752B"/>
    <a:srgbClr val="3A5896"/>
    <a:srgbClr val="F1F1F1"/>
    <a:srgbClr val="C6D4DF"/>
    <a:srgbClr val="F3F0ED"/>
    <a:srgbClr val="E1DAD2"/>
    <a:srgbClr val="FEFEFE"/>
    <a:srgbClr val="C1C9CD"/>
    <a:srgbClr val="7C96A3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74" d="100"/>
          <a:sy n="74" d="100"/>
        </p:scale>
        <p:origin x="-38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5" d="100"/>
          <a:sy n="85" d="100"/>
        </p:scale>
        <p:origin x="2952" y="10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2DD1C9-4BB6-422A-8F34-C157EA500BD9}" type="datetimeFigureOut">
              <a:rPr lang="en-US" smtClean="0"/>
              <a:t>2/6/2023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A997E4-EE34-411C-9FF1-22B934EF53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741131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t>2/6/2023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08456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t>2/6/2023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27254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t>2/6/2023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25810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t>2/6/2023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00949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41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6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t>2/6/2023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94675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t>2/6/2023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87502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8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t>2/6/2023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81377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t>2/6/2023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78676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t>2/6/2023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02460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8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t>2/6/2023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48970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8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t>2/6/2023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86395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" name="Picture 6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45459" y="1287254"/>
            <a:ext cx="7869890" cy="48897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BD9794-A4CC-42D0-9A65-24C6B9EF4076}" type="datetimeFigureOut">
              <a:rPr lang="en-US" smtClean="0"/>
              <a:t>2/6/2023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3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1" y="163208"/>
            <a:ext cx="7886698" cy="998742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33214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n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7" Type="http://schemas.openxmlformats.org/officeDocument/2006/relationships/image" Target="../media/image40.jpe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5.jpeg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jpeg"/><Relationship Id="rId7" Type="http://schemas.openxmlformats.org/officeDocument/2006/relationships/image" Target="../media/image14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Relationship Id="rId9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7" Type="http://schemas.openxmlformats.org/officeDocument/2006/relationships/image" Target="../media/image22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303929" y="261809"/>
            <a:ext cx="6420425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/>
              <a:t>МУНИЦИПАЛЬНЫЙ КРЕАТИВ-ФЕСТИВАЛЬ «НАДЕЖДА» ТВОРЧЕСКИХ И ИССЛЕДОВАТЕЛЬСКИХ ПРОЕКТОВ </a:t>
            </a:r>
          </a:p>
          <a:p>
            <a:pPr algn="ctr"/>
            <a:r>
              <a:rPr lang="ru-RU" b="1" dirty="0"/>
              <a:t>СТАРШИХ ДОШКОЛЬНИКОВ И МЛАДШИХ ШКОЛЬНИКОВ</a:t>
            </a:r>
          </a:p>
          <a:p>
            <a:pPr algn="ctr"/>
            <a:endParaRPr lang="ru-RU" dirty="0"/>
          </a:p>
          <a:p>
            <a:pPr algn="ctr"/>
            <a:r>
              <a:rPr lang="ru-RU" b="1" dirty="0"/>
              <a:t>НАПРАВЛЕНИЕ:</a:t>
            </a:r>
            <a:r>
              <a:rPr lang="ru-RU" dirty="0"/>
              <a:t> </a:t>
            </a:r>
            <a:r>
              <a:rPr lang="ru-RU" b="1" dirty="0" smtClean="0"/>
              <a:t>Спорт</a:t>
            </a:r>
            <a:endParaRPr lang="ru-RU" b="1" dirty="0"/>
          </a:p>
        </p:txBody>
      </p:sp>
      <p:sp>
        <p:nvSpPr>
          <p:cNvPr id="5" name="TextBox 4"/>
          <p:cNvSpPr txBox="1"/>
          <p:nvPr/>
        </p:nvSpPr>
        <p:spPr>
          <a:xfrm>
            <a:off x="3765176" y="4449145"/>
            <a:ext cx="4959178" cy="175432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b="1" dirty="0" smtClean="0">
                <a:ln w="11430">
                  <a:solidFill>
                    <a:srgbClr val="990099"/>
                  </a:solidFill>
                </a:ln>
                <a:solidFill>
                  <a:srgbClr val="FF0000"/>
                </a:solidFill>
                <a:effectLst>
                  <a:reflection blurRad="6350" stA="60000" endA="900" endPos="58000" dir="5400000" sy="-100000" algn="bl" rotWithShape="0"/>
                </a:effectLst>
                <a:latin typeface="Arial Black" pitchFamily="34" charset="0"/>
              </a:rPr>
              <a:t>Автор: </a:t>
            </a:r>
            <a:r>
              <a:rPr lang="ru-RU" b="1" dirty="0" smtClean="0">
                <a:ln w="11430">
                  <a:solidFill>
                    <a:srgbClr val="990099"/>
                  </a:solidFill>
                </a:ln>
                <a:solidFill>
                  <a:schemeClr val="tx2"/>
                </a:solidFill>
                <a:effectLst>
                  <a:reflection blurRad="6350" stA="60000" endA="900" endPos="58000" dir="5400000" sy="-100000" algn="bl" rotWithShape="0"/>
                </a:effectLst>
                <a:latin typeface="Arial Black" pitchFamily="34" charset="0"/>
              </a:rPr>
              <a:t>Зырянов Максим – 6 лет</a:t>
            </a:r>
          </a:p>
          <a:p>
            <a:pPr algn="ctr"/>
            <a:endParaRPr lang="ru-RU" b="1" dirty="0" smtClean="0">
              <a:ln w="11430">
                <a:solidFill>
                  <a:srgbClr val="990099"/>
                </a:solidFill>
              </a:ln>
              <a:solidFill>
                <a:srgbClr val="FF0000"/>
              </a:solidFill>
              <a:effectLst>
                <a:reflection blurRad="6350" stA="60000" endA="900" endPos="58000" dir="5400000" sy="-100000" algn="bl" rotWithShape="0"/>
              </a:effectLst>
              <a:latin typeface="Arial Black" pitchFamily="34" charset="0"/>
            </a:endParaRPr>
          </a:p>
          <a:p>
            <a:pPr algn="ctr"/>
            <a:r>
              <a:rPr lang="ru-RU" b="1" dirty="0" smtClean="0">
                <a:ln w="11430">
                  <a:solidFill>
                    <a:srgbClr val="990099"/>
                  </a:solidFill>
                </a:ln>
                <a:solidFill>
                  <a:srgbClr val="FF0000"/>
                </a:solidFill>
                <a:effectLst>
                  <a:reflection blurRad="6350" stA="60000" endA="900" endPos="58000" dir="5400000" sy="-100000" algn="bl" rotWithShape="0"/>
                </a:effectLst>
                <a:latin typeface="Arial Black" pitchFamily="34" charset="0"/>
              </a:rPr>
              <a:t>Руководители: </a:t>
            </a:r>
            <a:r>
              <a:rPr lang="ru-RU" b="1" dirty="0" err="1">
                <a:ln w="11430">
                  <a:solidFill>
                    <a:srgbClr val="990099"/>
                  </a:solidFill>
                </a:ln>
                <a:solidFill>
                  <a:schemeClr val="tx2"/>
                </a:solidFill>
                <a:effectLst>
                  <a:reflection blurRad="6350" stA="60000" endA="900" endPos="58000" dir="5400000" sy="-100000" algn="bl" rotWithShape="0"/>
                </a:effectLst>
                <a:latin typeface="Arial Black" pitchFamily="34" charset="0"/>
              </a:rPr>
              <a:t>Гунаева</a:t>
            </a:r>
            <a:r>
              <a:rPr lang="ru-RU" b="1" dirty="0">
                <a:ln w="11430">
                  <a:solidFill>
                    <a:srgbClr val="990099"/>
                  </a:solidFill>
                </a:ln>
                <a:solidFill>
                  <a:schemeClr val="tx2"/>
                </a:solidFill>
                <a:effectLst>
                  <a:reflection blurRad="6350" stA="60000" endA="900" endPos="58000" dir="5400000" sy="-100000" algn="bl" rotWithShape="0"/>
                </a:effectLst>
                <a:latin typeface="Arial Black" pitchFamily="34" charset="0"/>
              </a:rPr>
              <a:t> Татьяна </a:t>
            </a:r>
            <a:r>
              <a:rPr lang="ru-RU" b="1" dirty="0" smtClean="0">
                <a:ln w="11430">
                  <a:solidFill>
                    <a:srgbClr val="990099"/>
                  </a:solidFill>
                </a:ln>
                <a:solidFill>
                  <a:schemeClr val="tx2"/>
                </a:solidFill>
                <a:effectLst>
                  <a:reflection blurRad="6350" stA="60000" endA="900" endPos="58000" dir="5400000" sy="-100000" algn="bl" rotWithShape="0"/>
                </a:effectLst>
                <a:latin typeface="Arial Black" pitchFamily="34" charset="0"/>
              </a:rPr>
              <a:t>Валерьевна, воспитатель;</a:t>
            </a:r>
            <a:endParaRPr lang="ru-RU" b="1" dirty="0">
              <a:ln w="11430">
                <a:solidFill>
                  <a:srgbClr val="990099"/>
                </a:solidFill>
              </a:ln>
              <a:solidFill>
                <a:schemeClr val="tx2"/>
              </a:solidFill>
              <a:effectLst>
                <a:reflection blurRad="6350" stA="60000" endA="900" endPos="58000" dir="5400000" sy="-100000" algn="bl" rotWithShape="0"/>
              </a:effectLst>
              <a:latin typeface="Arial Black" pitchFamily="34" charset="0"/>
            </a:endParaRPr>
          </a:p>
          <a:p>
            <a:pPr algn="ctr"/>
            <a:r>
              <a:rPr lang="ru-RU" b="1" dirty="0">
                <a:ln w="11430">
                  <a:solidFill>
                    <a:srgbClr val="990099"/>
                  </a:solidFill>
                </a:ln>
                <a:solidFill>
                  <a:srgbClr val="0070C0"/>
                </a:solidFill>
                <a:effectLst>
                  <a:reflection blurRad="6350" stA="60000" endA="900" endPos="58000" dir="5400000" sy="-100000" algn="bl" rotWithShape="0"/>
                </a:effectLst>
                <a:latin typeface="Arial Black" pitchFamily="34" charset="0"/>
              </a:rPr>
              <a:t> </a:t>
            </a:r>
            <a:r>
              <a:rPr lang="ru-RU" b="1" dirty="0" smtClean="0">
                <a:ln w="11430">
                  <a:solidFill>
                    <a:srgbClr val="990099"/>
                  </a:solidFill>
                </a:ln>
                <a:solidFill>
                  <a:schemeClr val="tx2"/>
                </a:solidFill>
                <a:effectLst>
                  <a:reflection blurRad="6350" stA="60000" endA="900" endPos="58000" dir="5400000" sy="-100000" algn="bl" rotWithShape="0"/>
                </a:effectLst>
                <a:latin typeface="Arial Black" pitchFamily="34" charset="0"/>
              </a:rPr>
              <a:t>Зырянова Елена Андреевна, мама</a:t>
            </a:r>
          </a:p>
          <a:p>
            <a:pPr algn="ctr"/>
            <a:endParaRPr lang="ru-RU" b="1" dirty="0" smtClean="0">
              <a:ln w="11430">
                <a:solidFill>
                  <a:srgbClr val="990099"/>
                </a:solidFill>
              </a:ln>
              <a:solidFill>
                <a:srgbClr val="0070C0"/>
              </a:solidFill>
              <a:effectLst>
                <a:reflection blurRad="6350" stA="60000" endA="900" endPos="58000" dir="5400000" sy="-100000" algn="bl" rotWithShape="0"/>
              </a:effectLst>
              <a:latin typeface="Arial Black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60612" y="1880759"/>
            <a:ext cx="8355106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600" i="1" dirty="0" smtClean="0">
                <a:solidFill>
                  <a:srgbClr val="00B050"/>
                </a:solidFill>
              </a:rPr>
              <a:t>«Моя семья выбирает </a:t>
            </a:r>
            <a:r>
              <a:rPr lang="ru-RU" sz="6600" i="1" dirty="0" smtClean="0">
                <a:solidFill>
                  <a:srgbClr val="7030A0"/>
                </a:solidFill>
              </a:rPr>
              <a:t>С</a:t>
            </a:r>
            <a:r>
              <a:rPr lang="ru-RU" sz="6600" i="1" dirty="0" smtClean="0">
                <a:solidFill>
                  <a:schemeClr val="tx2">
                    <a:lumMod val="75000"/>
                  </a:schemeClr>
                </a:solidFill>
              </a:rPr>
              <a:t>П</a:t>
            </a:r>
            <a:r>
              <a:rPr lang="ru-RU" sz="6600" i="1" dirty="0" smtClean="0">
                <a:solidFill>
                  <a:srgbClr val="EB752B"/>
                </a:solidFill>
              </a:rPr>
              <a:t>О</a:t>
            </a:r>
            <a:r>
              <a:rPr lang="ru-RU" sz="6600" i="1" dirty="0" smtClean="0">
                <a:solidFill>
                  <a:srgbClr val="00B0F0"/>
                </a:solidFill>
              </a:rPr>
              <a:t>Р</a:t>
            </a:r>
            <a:r>
              <a:rPr lang="ru-RU" sz="6600" i="1" dirty="0" smtClean="0">
                <a:solidFill>
                  <a:schemeClr val="bg2">
                    <a:lumMod val="50000"/>
                  </a:schemeClr>
                </a:solidFill>
              </a:rPr>
              <a:t>Т</a:t>
            </a:r>
            <a:r>
              <a:rPr lang="ru-RU" sz="6600" i="1" dirty="0" smtClean="0">
                <a:solidFill>
                  <a:srgbClr val="00B050"/>
                </a:solidFill>
              </a:rPr>
              <a:t>!»</a:t>
            </a:r>
            <a:endParaRPr lang="ru-RU" sz="6600" i="1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8899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Users\Elena\Downloads\IMG-7cd574fa4ae6754ec013bd8cafdd2401-V (1)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941" r="5752" b="32353"/>
          <a:stretch/>
        </p:blipFill>
        <p:spPr bwMode="auto">
          <a:xfrm>
            <a:off x="974912" y="658357"/>
            <a:ext cx="3238500" cy="3413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3" name="Picture 3" descr="J:\ПРОЕКТ Максим\ФОТО\IMG_20230128_15053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5082" y="803656"/>
            <a:ext cx="3778624" cy="2833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845174" y="20989"/>
            <a:ext cx="643665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В прошлом году наша семья принимала участие в районном Дне Бега «Семейная эстафета» и заняла 1 место!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15364" name="Picture 4" descr="J:\ПРОЕКТ Максим\ФОТО\20221029_12471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0063" y="4325750"/>
            <a:ext cx="1851360" cy="25322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5" name="Picture 5" descr="C:\Users\Elena\Downloads\IMG_20230128_172830 (1)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8575" y="3809626"/>
            <a:ext cx="2935941" cy="29604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7494493" y="4325750"/>
            <a:ext cx="138056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Районный фестиваль ГТО среди семей – </a:t>
            </a:r>
          </a:p>
          <a:p>
            <a:r>
              <a:rPr lang="ru-RU" b="1" dirty="0" smtClean="0">
                <a:solidFill>
                  <a:srgbClr val="FF0000"/>
                </a:solidFill>
              </a:rPr>
              <a:t>1 место!</a:t>
            </a:r>
            <a:endParaRPr lang="ru-RU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3481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J:\ПРОЕКТ Максим\ФОТО\IMG_20221120_072934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88" t="18246" r="21099" b="14154"/>
          <a:stretch/>
        </p:blipFill>
        <p:spPr bwMode="auto">
          <a:xfrm>
            <a:off x="5195046" y="4912658"/>
            <a:ext cx="2831522" cy="18377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39" name="Picture 3" descr="J:\ПРОЕКТ Максим\ФОТО\IMG_20221120_072952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03" r="15041" b="17886"/>
          <a:stretch/>
        </p:blipFill>
        <p:spPr bwMode="auto">
          <a:xfrm>
            <a:off x="6499410" y="2752723"/>
            <a:ext cx="2554943" cy="1828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0" name="Picture 4" descr="J:\ПРОЕКТ Максим\ФОТО\IMG-ad4c6748983f5be5cf1f3ae303265030-V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627779"/>
            <a:ext cx="4643161" cy="39074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613647" y="537882"/>
            <a:ext cx="716279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Районный конкурс 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«Папа, мама, я – спортивная семья» - 1 место!</a:t>
            </a:r>
            <a:endParaRPr lang="ru-RU" sz="3200" b="1" dirty="0">
              <a:solidFill>
                <a:srgbClr val="FF0000"/>
              </a:solidFill>
            </a:endParaRPr>
          </a:p>
        </p:txBody>
      </p:sp>
      <p:pic>
        <p:nvPicPr>
          <p:cNvPr id="14342" name="Picture 6" descr="J:\ПРОЕКТ Максим\ФОТО\IMG_20221120_075034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5042" y="2394696"/>
            <a:ext cx="1704721" cy="20977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89491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9645" y="274642"/>
            <a:ext cx="2166097" cy="26844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6" name="Picture 4" descr="J:\ПРОЕКТ Максим\ФОТО\IMG-bddbfa15221f31862cd786270dfa3373-V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951" t="9408" r="4888" b="30802"/>
          <a:stretch/>
        </p:blipFill>
        <p:spPr bwMode="auto">
          <a:xfrm>
            <a:off x="421341" y="348877"/>
            <a:ext cx="2029386" cy="3470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7" name="Picture 5" descr="J:\ПРОЕКТ Максим\ФОТО\IMG-8b02b9fc23766af8262b42b0b61577ab-V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52515" y="3264269"/>
            <a:ext cx="3591485" cy="35937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8" name="Picture 6" descr="J:\ПРОЕКТ Максим\ФОТО\IMG-1c7d88d818eed8f30afc4f6ccee2f5d5-V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3301" y="3675904"/>
            <a:ext cx="1906983" cy="25258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9" name="Picture 7" descr="J:\ПРОЕКТ Максим\ФОТО\IMG-3b5d9b684bdcb7b7b3e2f9c71f9f48ca-V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64" t="21262" r="13912" b="26343"/>
          <a:stretch/>
        </p:blipFill>
        <p:spPr bwMode="auto">
          <a:xfrm>
            <a:off x="2863102" y="1425389"/>
            <a:ext cx="3361766" cy="16046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20" name="Picture 8" descr="J:\ПРОЕКТ Максим\ФОТО\IMG-635282c95d7ae1f7911d8c82e8f10230-V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020" t="31264" r="13385" b="6875"/>
          <a:stretch/>
        </p:blipFill>
        <p:spPr bwMode="auto">
          <a:xfrm>
            <a:off x="479242" y="4212292"/>
            <a:ext cx="2383860" cy="19894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725271" y="309754"/>
            <a:ext cx="387611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Участвую во всем в саду,</a:t>
            </a:r>
          </a:p>
          <a:p>
            <a:r>
              <a:rPr lang="ru-RU" sz="2400" b="1" dirty="0" smtClean="0">
                <a:solidFill>
                  <a:srgbClr val="FF0000"/>
                </a:solidFill>
              </a:rPr>
              <a:t>Все «победы» я возьму!</a:t>
            </a:r>
            <a:endParaRPr lang="ru-RU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5169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J:\ПРОЕКТ Максим\ФОТО\20221101_131456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595" r="45796" b="6767"/>
          <a:stretch/>
        </p:blipFill>
        <p:spPr bwMode="auto">
          <a:xfrm>
            <a:off x="3439766" y="2174688"/>
            <a:ext cx="1939058" cy="34457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2" name="Picture 4" descr="J:\ПРОЕКТ Максим\ФОТО\IMG-0c9ab45d45f4cc06cfed841d50ea28b6-V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987" r="6057" b="11895"/>
          <a:stretch/>
        </p:blipFill>
        <p:spPr bwMode="auto">
          <a:xfrm>
            <a:off x="5650845" y="4034117"/>
            <a:ext cx="3155577" cy="24237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3" name="Picture 5" descr="J:\ПРОЕКТ Максим\ФОТО\IMG-4037bd5133db20755ff7184a5e694e89-V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640" b="11021"/>
          <a:stretch/>
        </p:blipFill>
        <p:spPr bwMode="auto">
          <a:xfrm>
            <a:off x="5540187" y="1328271"/>
            <a:ext cx="3376892" cy="2266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384612" y="31726"/>
            <a:ext cx="568362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</a:rPr>
              <a:t>ГТО неплохо сдал, </a:t>
            </a:r>
          </a:p>
          <a:p>
            <a:r>
              <a:rPr lang="ru-RU" sz="4000" b="1" dirty="0" smtClean="0">
                <a:solidFill>
                  <a:srgbClr val="FF0000"/>
                </a:solidFill>
              </a:rPr>
              <a:t>«Серебро» завоевал!</a:t>
            </a:r>
            <a:endParaRPr lang="ru-RU" sz="4000" b="1" dirty="0">
              <a:solidFill>
                <a:srgbClr val="FF0000"/>
              </a:solidFill>
            </a:endParaRPr>
          </a:p>
        </p:txBody>
      </p:sp>
      <p:pic>
        <p:nvPicPr>
          <p:cNvPr id="12294" name="Picture 6" descr="J:\ПРОЕКТ Максим\ФОТО\IMG_20221029_191218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3774" r="34510"/>
          <a:stretch/>
        </p:blipFill>
        <p:spPr bwMode="auto">
          <a:xfrm>
            <a:off x="188259" y="3657601"/>
            <a:ext cx="2994212" cy="2914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Elena\Downloads\20230129_221246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014" y="1344912"/>
            <a:ext cx="3039457" cy="22332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62057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J:\ПРОЕКТ Максим\ФОТО\IMG-20230128-WA001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71" t="33943" r="24341" b="13142"/>
          <a:stretch/>
        </p:blipFill>
        <p:spPr bwMode="auto">
          <a:xfrm>
            <a:off x="663388" y="2538795"/>
            <a:ext cx="2788024" cy="38351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7" name="Picture 3" descr="C:\Users\Elena\Downloads\IMG-20230126-WA0012 (1)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06" t="11116" r="17384" b="8463"/>
          <a:stretch/>
        </p:blipFill>
        <p:spPr bwMode="auto">
          <a:xfrm>
            <a:off x="3713151" y="2009871"/>
            <a:ext cx="3292121" cy="25818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048870" y="2054373"/>
            <a:ext cx="21425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>Дедушка Саша</a:t>
            </a:r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767542" y="4805083"/>
            <a:ext cx="23756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Бабушка Рая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321859" y="349624"/>
            <a:ext cx="619461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B050"/>
                </a:solidFill>
              </a:rPr>
              <a:t>Я очень горжусь тем, что мои бабушка и дедушки тоже занимаются спортом!</a:t>
            </a:r>
            <a:endParaRPr lang="ru-RU" sz="2800" b="1" dirty="0">
              <a:solidFill>
                <a:srgbClr val="00B050"/>
              </a:solidFill>
            </a:endParaRPr>
          </a:p>
        </p:txBody>
      </p:sp>
      <p:pic>
        <p:nvPicPr>
          <p:cNvPr id="16388" name="Picture 4" descr="C:\Users\Elena\Downloads\IMG-20230128-WA0025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189" y="2239039"/>
            <a:ext cx="1543611" cy="43591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7143189" y="1762454"/>
            <a:ext cx="18646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5"/>
                </a:solidFill>
              </a:rPr>
              <a:t>Дедушка Сергей</a:t>
            </a:r>
            <a:endParaRPr lang="ru-RU" b="1" dirty="0">
              <a:solidFill>
                <a:schemeClr val="accent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0866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0E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9" name="Title 1"/>
          <p:cNvSpPr txBox="1">
            <a:spLocks/>
          </p:cNvSpPr>
          <p:nvPr/>
        </p:nvSpPr>
        <p:spPr>
          <a:xfrm>
            <a:off x="2191461" y="3299813"/>
            <a:ext cx="4761077" cy="78833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5400" b="1" dirty="0" smtClean="0">
                <a:ln/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+mn-lt"/>
              </a:rPr>
              <a:t>Name of presentation</a:t>
            </a:r>
            <a:endParaRPr lang="en-US" sz="5400" b="1" dirty="0">
              <a:ln/>
              <a:effectLst>
                <a:outerShdw blurRad="38100" dist="19050" dir="2700000" algn="tl" rotWithShape="0">
                  <a:schemeClr val="dk1">
                    <a:lumMod val="50000"/>
                    <a:alpha val="40000"/>
                  </a:schemeClr>
                </a:outerShdw>
              </a:effectLst>
              <a:latin typeface="+mn-lt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176"/>
            <a:ext cx="9152964" cy="68611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вал 2"/>
          <p:cNvSpPr/>
          <p:nvPr/>
        </p:nvSpPr>
        <p:spPr>
          <a:xfrm>
            <a:off x="2191461" y="1048871"/>
            <a:ext cx="4675504" cy="4679576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1510553" y="1782299"/>
            <a:ext cx="6131857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>
                <a:solidFill>
                  <a:srgbClr val="00B050"/>
                </a:solidFill>
              </a:rPr>
              <a:t>СПАСИБО </a:t>
            </a:r>
          </a:p>
          <a:p>
            <a:pPr algn="ctr"/>
            <a:r>
              <a:rPr lang="ru-RU" sz="5400" b="1" dirty="0" smtClean="0">
                <a:solidFill>
                  <a:srgbClr val="00B050"/>
                </a:solidFill>
              </a:rPr>
              <a:t>ЗА </a:t>
            </a:r>
          </a:p>
          <a:p>
            <a:pPr algn="ctr"/>
            <a:r>
              <a:rPr lang="ru-RU" sz="5400" b="1" dirty="0" smtClean="0">
                <a:solidFill>
                  <a:srgbClr val="00B050"/>
                </a:solidFill>
              </a:rPr>
              <a:t>ВНИМАНИЕ!</a:t>
            </a:r>
            <a:endParaRPr lang="ru-RU" sz="5400" b="1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0652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>
              <a:solidFill>
                <a:schemeClr val="tx1"/>
              </a:solidFill>
            </a:endParaRPr>
          </a:p>
        </p:txBody>
      </p:sp>
      <p:sp>
        <p:nvSpPr>
          <p:cNvPr id="552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70328" y="313671"/>
            <a:ext cx="4482353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B0F0"/>
                </a:solidFill>
              </a:rPr>
              <a:t>Зырянов Максим</a:t>
            </a:r>
          </a:p>
          <a:p>
            <a:pPr algn="ctr"/>
            <a:r>
              <a:rPr lang="ru-RU" sz="4000" b="1" dirty="0" smtClean="0">
                <a:solidFill>
                  <a:srgbClr val="00B0F0"/>
                </a:solidFill>
              </a:rPr>
              <a:t>6 лет</a:t>
            </a:r>
          </a:p>
          <a:p>
            <a:pPr algn="ctr"/>
            <a:r>
              <a:rPr lang="ru-RU" sz="2000" b="1" dirty="0" smtClean="0"/>
              <a:t>Воспитанник детского сада «Солнышко»</a:t>
            </a:r>
          </a:p>
          <a:p>
            <a:pPr algn="ctr"/>
            <a:r>
              <a:rPr lang="ru-RU" sz="2000" b="1" dirty="0" smtClean="0"/>
              <a:t>СП МАОУ Южно-Дубровинской СОШ. </a:t>
            </a:r>
          </a:p>
          <a:p>
            <a:endParaRPr lang="ru-RU" sz="2000" dirty="0" smtClean="0"/>
          </a:p>
          <a:p>
            <a:r>
              <a:rPr lang="ru-RU" sz="2000" dirty="0" smtClean="0"/>
              <a:t>Активный, спортивный, добрый, веселый и отзывчивый. Любит заниматься спортом, танцевать, рисовать. Посещает кружки «Веселый каблучок», «Веселые ладошки», «</a:t>
            </a:r>
            <a:r>
              <a:rPr lang="ru-RU" sz="2000" dirty="0" err="1" smtClean="0"/>
              <a:t>АБВГДейка</a:t>
            </a:r>
            <a:r>
              <a:rPr lang="ru-RU" sz="2000" dirty="0" smtClean="0"/>
              <a:t>» и спортивные секции (</a:t>
            </a:r>
            <a:r>
              <a:rPr lang="ru-RU" sz="2000" dirty="0" err="1" smtClean="0"/>
              <a:t>полиатлон</a:t>
            </a:r>
            <a:r>
              <a:rPr lang="ru-RU" sz="2000" dirty="0" smtClean="0"/>
              <a:t>, дзюдо, шахматы).</a:t>
            </a:r>
            <a:endParaRPr lang="ru-RU" sz="2000" dirty="0"/>
          </a:p>
        </p:txBody>
      </p:sp>
      <p:pic>
        <p:nvPicPr>
          <p:cNvPr id="1031" name="Picture 7" descr="J:\ПРОЕКТ Максим\ФОТО\IMG_20230128_150544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546"/>
          <a:stretch/>
        </p:blipFill>
        <p:spPr bwMode="auto">
          <a:xfrm>
            <a:off x="4930805" y="98518"/>
            <a:ext cx="3487053" cy="6544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C:\Users\Elena\Downloads\20230128_175731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01" t="4091" r="2095" b="2627"/>
          <a:stretch/>
        </p:blipFill>
        <p:spPr bwMode="auto">
          <a:xfrm>
            <a:off x="1775011" y="5009916"/>
            <a:ext cx="2796989" cy="18480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84064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J:\ПРОЕКТ Максим\ФОТО\IMG-20190412-WA0034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65" r="21255" b="4510"/>
          <a:stretch/>
        </p:blipFill>
        <p:spPr bwMode="auto">
          <a:xfrm>
            <a:off x="736227" y="1328891"/>
            <a:ext cx="3611655" cy="53830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J:\ПРОЕКТ Максим\ФОТО\IMG-99a421eb2ec089882bed52fb572e0bac-V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8563" y="2889785"/>
            <a:ext cx="4482920" cy="33621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832540" y="451728"/>
            <a:ext cx="407894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70C0"/>
                </a:solidFill>
              </a:rPr>
              <a:t>С раннего детства </a:t>
            </a:r>
          </a:p>
          <a:p>
            <a:pPr algn="ctr"/>
            <a:r>
              <a:rPr lang="ru-RU" sz="3600" b="1" dirty="0" smtClean="0">
                <a:solidFill>
                  <a:srgbClr val="0070C0"/>
                </a:solidFill>
              </a:rPr>
              <a:t>я увлекаюсь спортом</a:t>
            </a:r>
            <a:endParaRPr lang="ru-RU" sz="36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0935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          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429555" y="1004552"/>
            <a:ext cx="7920507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Гипотеза:</a:t>
            </a:r>
            <a:r>
              <a:rPr lang="ru-RU" sz="2800" dirty="0" smtClean="0"/>
              <a:t> можно ли на примере семьи привить любовь к спорту.</a:t>
            </a:r>
          </a:p>
          <a:p>
            <a:endParaRPr lang="ru-RU" sz="2800" b="1" dirty="0" smtClean="0">
              <a:solidFill>
                <a:srgbClr val="FF0000"/>
              </a:solidFill>
            </a:endParaRPr>
          </a:p>
          <a:p>
            <a:r>
              <a:rPr lang="ru-RU" sz="2800" b="1" dirty="0" smtClean="0">
                <a:solidFill>
                  <a:srgbClr val="FF0000"/>
                </a:solidFill>
              </a:rPr>
              <a:t>Цель: </a:t>
            </a:r>
            <a:r>
              <a:rPr lang="ru-RU" sz="2800" dirty="0" smtClean="0"/>
              <a:t>формирование позитивного отношения к здоровому образу жизни, воспитание культуры здоровья.</a:t>
            </a:r>
          </a:p>
          <a:p>
            <a:endParaRPr lang="ru-RU" sz="2800" b="1" dirty="0" smtClean="0">
              <a:solidFill>
                <a:srgbClr val="FF0000"/>
              </a:solidFill>
            </a:endParaRPr>
          </a:p>
          <a:p>
            <a:r>
              <a:rPr lang="ru-RU" sz="2800" b="1" dirty="0" smtClean="0">
                <a:solidFill>
                  <a:srgbClr val="FF0000"/>
                </a:solidFill>
              </a:rPr>
              <a:t>Задачи: </a:t>
            </a:r>
            <a:r>
              <a:rPr lang="ru-RU" sz="2800" dirty="0" smtClean="0"/>
              <a:t>1) описать опыт нашей семьи и достижения в спорте;</a:t>
            </a:r>
          </a:p>
          <a:p>
            <a:r>
              <a:rPr lang="ru-RU" sz="2800" dirty="0"/>
              <a:t> </a:t>
            </a:r>
            <a:r>
              <a:rPr lang="ru-RU" sz="2800" dirty="0" smtClean="0"/>
              <a:t>               2) прививать культуру спорта;</a:t>
            </a:r>
          </a:p>
          <a:p>
            <a:r>
              <a:rPr lang="ru-RU" sz="2800" dirty="0"/>
              <a:t> </a:t>
            </a:r>
            <a:r>
              <a:rPr lang="ru-RU" sz="2800" dirty="0" smtClean="0"/>
              <a:t>               3) создать лэпбук.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4172410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38400" y="313763"/>
            <a:ext cx="6248399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/>
              <a:t>Я спросил у всех ребят, тех, кто ходит в детский сад.</a:t>
            </a:r>
          </a:p>
          <a:p>
            <a:r>
              <a:rPr lang="ru-RU" i="1" dirty="0" smtClean="0"/>
              <a:t>Нужен спорт нам или нет? Я прошу Вас дать ответ.</a:t>
            </a:r>
          </a:p>
          <a:p>
            <a:r>
              <a:rPr lang="ru-RU" i="1" dirty="0" smtClean="0">
                <a:solidFill>
                  <a:srgbClr val="FF0000"/>
                </a:solidFill>
              </a:rPr>
              <a:t>Ответ ребят: </a:t>
            </a:r>
            <a:r>
              <a:rPr lang="ru-RU" i="1" dirty="0" smtClean="0"/>
              <a:t>Спорт нам нужен для здоровья, для снижения калорий, чтобы сильным быть и смелым, чтоб красивым было тело!</a:t>
            </a:r>
            <a:endParaRPr lang="ru-RU" i="1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623" y="1791091"/>
            <a:ext cx="7896131" cy="4878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 descr="J:\ПРОЕКТ Максим\ФОТО\IMG-78242f20f0eac72748b0a36ddbb50b41-V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905"/>
          <a:stretch/>
        </p:blipFill>
        <p:spPr bwMode="auto">
          <a:xfrm>
            <a:off x="2913530" y="2357717"/>
            <a:ext cx="4556312" cy="38010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56269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J:\ПРОЕКТ Максим\ФОТО\IMG_20221029_191253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137" t="50831" r="4706" b="9171"/>
          <a:stretch/>
        </p:blipFill>
        <p:spPr bwMode="auto">
          <a:xfrm>
            <a:off x="112058" y="5860444"/>
            <a:ext cx="2841813" cy="9975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J:\ПРОЕКТ Максим\ФОТО\IMG-ebe362d7172a5a12c5615e1bc57987a2-V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989" y="2770080"/>
            <a:ext cx="1878450" cy="2832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J:\ПРОЕКТ Максим\ФОТО\IMG_20210511_130405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21" t="14153" r="44118" b="9137"/>
          <a:stretch/>
        </p:blipFill>
        <p:spPr bwMode="auto">
          <a:xfrm>
            <a:off x="6442213" y="1604668"/>
            <a:ext cx="2375647" cy="2330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7" name="Picture 5" descr="J:\ПРОЕКТ Максим\ФОТО\20220624_165801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52" t="16121" r="26832"/>
          <a:stretch/>
        </p:blipFill>
        <p:spPr bwMode="auto">
          <a:xfrm>
            <a:off x="5723964" y="4147425"/>
            <a:ext cx="2796988" cy="22389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 descr="J:\ПРОЕКТ Максим\ФОТО\20221224_152237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62" t="12335" r="23486" b="7000"/>
          <a:stretch/>
        </p:blipFill>
        <p:spPr bwMode="auto">
          <a:xfrm rot="5400000">
            <a:off x="3610639" y="1972866"/>
            <a:ext cx="2791826" cy="1676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9" name="Picture 7" descr="J:\ПРОЕКТ Максим\ФОТО\IMG-773269adbbfe9d7c4c24f0fa5c1fde69-V (1)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205"/>
          <a:stretch/>
        </p:blipFill>
        <p:spPr bwMode="auto">
          <a:xfrm>
            <a:off x="3307132" y="4508982"/>
            <a:ext cx="2176742" cy="22288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2142" y="130669"/>
            <a:ext cx="4087799" cy="11872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925" y="130669"/>
            <a:ext cx="3125070" cy="25011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41605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00717" y="5584978"/>
            <a:ext cx="585395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Вместе с мамою вдвоем мы этот Спорт искать идем!</a:t>
            </a:r>
          </a:p>
          <a:p>
            <a:r>
              <a:rPr lang="ru-RU" b="1" dirty="0" smtClean="0">
                <a:solidFill>
                  <a:srgbClr val="FF0000"/>
                </a:solidFill>
              </a:rPr>
              <a:t>Спорт живет на стадионе, в </a:t>
            </a:r>
            <a:r>
              <a:rPr lang="ru-RU" b="1" dirty="0" err="1" smtClean="0">
                <a:solidFill>
                  <a:srgbClr val="FF0000"/>
                </a:solidFill>
              </a:rPr>
              <a:t>ФОЦе</a:t>
            </a:r>
            <a:r>
              <a:rPr lang="ru-RU" b="1" dirty="0" smtClean="0">
                <a:solidFill>
                  <a:srgbClr val="FF0000"/>
                </a:solidFill>
              </a:rPr>
              <a:t>, на аэродроме, </a:t>
            </a:r>
          </a:p>
          <a:p>
            <a:r>
              <a:rPr lang="ru-RU" b="1" dirty="0" smtClean="0">
                <a:solidFill>
                  <a:srgbClr val="FF0000"/>
                </a:solidFill>
              </a:rPr>
              <a:t>И в спортзале он живет – этот непоседа Спорт! 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7171" name="Picture 3" descr="J:\ПРОЕКТ Максим\ФОТО\IMG_20170506_225736_8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81" t="8633" r="21818"/>
          <a:stretch/>
        </p:blipFill>
        <p:spPr bwMode="auto">
          <a:xfrm>
            <a:off x="6633882" y="2088777"/>
            <a:ext cx="2384612" cy="22770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J:\ПРОЕКТ Максим\ФОТО\3iYFBG5Hqw0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73" t="38610" r="37947" b="14503"/>
          <a:stretch/>
        </p:blipFill>
        <p:spPr bwMode="auto">
          <a:xfrm>
            <a:off x="4020232" y="3096022"/>
            <a:ext cx="2295270" cy="2447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3" name="Picture 5" descr="J:\ПРОЕКТ Максим\ФОТО\IMG_20221120_073325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129" b="8839"/>
          <a:stretch/>
        </p:blipFill>
        <p:spPr bwMode="auto">
          <a:xfrm>
            <a:off x="0" y="2750916"/>
            <a:ext cx="3096130" cy="41070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J:\ПРОЕКТ Максим\ФОТО\IMG-a5a4a0be4abe068b9cc20b9fd63b9e97-V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831" y="178735"/>
            <a:ext cx="2876299" cy="19100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5" name="Picture 7" descr="J:\ПРОЕКТ Максим\ФОТО\IMG-79f7992f8620f2718b26added7fa705f-V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373" t="22263" r="39774" b="26089"/>
          <a:stretch/>
        </p:blipFill>
        <p:spPr bwMode="auto">
          <a:xfrm>
            <a:off x="3831973" y="219583"/>
            <a:ext cx="1580033" cy="25997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6" name="Picture 8" descr="J:\ПРОЕКТ Максим\ФОТО\IMG-efb898ec9dd932119fa12c78c019ac6f-V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178" r="12551"/>
          <a:stretch/>
        </p:blipFill>
        <p:spPr bwMode="auto">
          <a:xfrm>
            <a:off x="5772464" y="277281"/>
            <a:ext cx="3246030" cy="12421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24467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60495" y="80683"/>
            <a:ext cx="627529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Младший брат не отстает,</a:t>
            </a:r>
          </a:p>
          <a:p>
            <a:r>
              <a:rPr lang="ru-RU" sz="2400" b="1" dirty="0" smtClean="0">
                <a:solidFill>
                  <a:srgbClr val="FF0000"/>
                </a:solidFill>
              </a:rPr>
              <a:t>В спорте «фору» всем дает!</a:t>
            </a:r>
            <a:endParaRPr lang="ru-RU" sz="2400" b="1" dirty="0">
              <a:solidFill>
                <a:srgbClr val="FF0000"/>
              </a:solidFill>
            </a:endParaRPr>
          </a:p>
        </p:txBody>
      </p:sp>
      <p:pic>
        <p:nvPicPr>
          <p:cNvPr id="10244" name="Picture 4" descr="J:\ПРОЕКТ Максим\ФОТО\IMG-f1dcb4ab59186e88b53145a0671ed663-V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450" t="-12385" r="5450" b="30717"/>
          <a:stretch/>
        </p:blipFill>
        <p:spPr bwMode="auto">
          <a:xfrm>
            <a:off x="5602941" y="0"/>
            <a:ext cx="3289822" cy="59704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5" name="Picture 5" descr="J:\ПРОЕКТ Максим\ФОТО\20221224_152248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853" r="27420" b="20083"/>
          <a:stretch/>
        </p:blipFill>
        <p:spPr bwMode="auto">
          <a:xfrm rot="5400000">
            <a:off x="2496311" y="1308330"/>
            <a:ext cx="2870736" cy="25987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6" name="Picture 6" descr="J:\ПРОЕКТ Максим\ФОТО\IMG_20221029_191320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515"/>
          <a:stretch/>
        </p:blipFill>
        <p:spPr bwMode="auto">
          <a:xfrm>
            <a:off x="822047" y="4204446"/>
            <a:ext cx="2285378" cy="23230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0364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12260" y="898394"/>
            <a:ext cx="584050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В зимний день я не скучаю –</a:t>
            </a:r>
          </a:p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Быстро лыжи надеваю!</a:t>
            </a:r>
            <a:endParaRPr lang="ru-RU" sz="2800" b="1" dirty="0">
              <a:solidFill>
                <a:srgbClr val="FF0000"/>
              </a:solidFill>
            </a:endParaRPr>
          </a:p>
        </p:txBody>
      </p:sp>
      <p:pic>
        <p:nvPicPr>
          <p:cNvPr id="11266" name="Picture 2" descr="J:\ПРОЕКТ Максим\ФОТО\Screenshot_20220312-113040_Instagram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090" b="11619"/>
          <a:stretch/>
        </p:blipFill>
        <p:spPr bwMode="auto">
          <a:xfrm>
            <a:off x="1394011" y="1775012"/>
            <a:ext cx="6858000" cy="4921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052917" y="252063"/>
            <a:ext cx="81489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chemeClr val="tx2"/>
                </a:solidFill>
              </a:rPr>
              <a:t>2 этап – достижения нашей семьи</a:t>
            </a:r>
            <a:endParaRPr lang="ru-RU" sz="3600" b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9670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8835</TotalTime>
  <Words>364</Words>
  <Application>Microsoft Office PowerPoint</Application>
  <PresentationFormat>Экран (4:3)</PresentationFormat>
  <Paragraphs>53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Office Theme</vt:lpstr>
      <vt:lpstr>Презентация PowerPoint</vt:lpstr>
      <vt:lpstr>Презентация PowerPoint</vt:lpstr>
      <vt:lpstr>Презентация PowerPoint</vt:lpstr>
      <vt:lpstr>         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PJSC "New Engineering Technologies"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presentation</dc:title>
  <dc:creator>Markasian, Pavel (KIEVH)</dc:creator>
  <cp:lastModifiedBy>Elena</cp:lastModifiedBy>
  <cp:revision>185</cp:revision>
  <dcterms:created xsi:type="dcterms:W3CDTF">2016-11-18T14:12:19Z</dcterms:created>
  <dcterms:modified xsi:type="dcterms:W3CDTF">2023-02-06T00:35:34Z</dcterms:modified>
</cp:coreProperties>
</file>