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97" r:id="rId2"/>
    <p:sldId id="273" r:id="rId3"/>
    <p:sldId id="270" r:id="rId4"/>
    <p:sldId id="272" r:id="rId5"/>
    <p:sldId id="274" r:id="rId6"/>
    <p:sldId id="269" r:id="rId7"/>
    <p:sldId id="275" r:id="rId8"/>
    <p:sldId id="278" r:id="rId9"/>
    <p:sldId id="279" r:id="rId10"/>
    <p:sldId id="258" r:id="rId11"/>
    <p:sldId id="257" r:id="rId12"/>
    <p:sldId id="261" r:id="rId13"/>
    <p:sldId id="260" r:id="rId14"/>
    <p:sldId id="259" r:id="rId15"/>
    <p:sldId id="296" r:id="rId16"/>
    <p:sldId id="265" r:id="rId17"/>
    <p:sldId id="263" r:id="rId18"/>
    <p:sldId id="262" r:id="rId19"/>
    <p:sldId id="281" r:id="rId20"/>
    <p:sldId id="282" r:id="rId21"/>
    <p:sldId id="284" r:id="rId22"/>
    <p:sldId id="289" r:id="rId23"/>
    <p:sldId id="290" r:id="rId24"/>
    <p:sldId id="291" r:id="rId25"/>
    <p:sldId id="292" r:id="rId26"/>
    <p:sldId id="293" r:id="rId27"/>
    <p:sldId id="285" r:id="rId28"/>
    <p:sldId id="266" r:id="rId29"/>
    <p:sldId id="283" r:id="rId30"/>
    <p:sldId id="288" r:id="rId31"/>
    <p:sldId id="295" r:id="rId32"/>
    <p:sldId id="286" r:id="rId33"/>
    <p:sldId id="280" r:id="rId34"/>
    <p:sldId id="268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42C271-08F3-4905-8F79-952D04A5C004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A214A0-9626-4669-8A4B-527F1D3E94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76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921F5-A8CC-407B-BD7A-C606E3AD5E63}" type="datetimeFigureOut">
              <a:rPr lang="ru-RU" smtClean="0"/>
              <a:pPr/>
              <a:t>06.11.2023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59E13A-7FF9-42FB-8BF0-BEAFEC0ED7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2OleVuQZzg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42;&#1080;&#1090;&#1072;&#1089;.wmv" TargetMode="Externa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0uG4yj0Hn0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42;&#1072;&#1083;&#1077;&#1085;&#1090;&#1080;&#1085;&#1072;%20&#1058;&#1086;&#1083;&#1082;&#1091;&#1085;&#1086;&#1074;&#1072;.wmv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KVH1R5xwaJI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46;&#1072;&#1089;&#1084;&#1080;&#1085;.wmv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oJMgYEFgDA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57;&#1090;&#1072;&#1089;%20&#1052;&#1080;&#1093;&#1072;&#1081;&#1083;&#1086;&#1074;.wmv" TargetMode="Externa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v6ZWRgEp3U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58;&#1072;&#1080;&#1089;&#1080;&#1103;%20&#1055;&#1086;&#1074;&#1072;&#1083;&#1080;&#1081;.wmv" TargetMode="Externa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7EXat0P317k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tIPe3_UWGs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41;&#1091;&#1074;&#1072;&#1081;&#1089;&#1072;&#1088;%20&#1057;&#1072;&#1081;&#1090;&#1080;&#1077;&#1074;.wmv" TargetMode="Externa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lkQ3_ITN28" TargetMode="External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Documents%20and%20Settings\&#1055;&#1086;&#1083;&#1100;&#1079;&#1086;&#1074;&#1072;&#1090;&#1077;&#1083;&#1100;\&#1052;&#1086;&#1080;%20&#1076;&#1086;&#1082;&#1091;&#1084;&#1077;&#1085;&#1090;&#1099;\&#1061;&#1072;&#1083;&#1080;&#1085;&#1072;\&#1082;&#1083;&#1072;&#1089;&#1089;\10%20&#1082;&#1083;&#1072;&#1089;&#1089;\&#1044;&#1077;&#1085;&#1100;%20&#1084;&#1072;&#1090;&#1077;&#1088;&#1080;\&#1041;&#1086;&#1084;&#1078;%20&#1087;&#1088;&#1086;&#1085;&#1079;&#1080;&#1090;&#1077;&#1083;&#1100;&#1085;&#1086;%20&#1095;&#1080;&#1090;&#1072;&#1077;&#1090;%20&#1089;&#1090;&#1080;&#1093;%20&#1086;%20&#1084;&#1072;&#1084;&#1077;.wmv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dmin\Desktop\&#1044;&#1077;&#1085;&#1100;%20&#1084;&#1072;&#1090;&#1077;&#1088;&#1080;\&#1057;&#1077;&#1088;&#1076;&#1094;&#1077;%20&#1052;&#1040;&#1058;&#1045;&#1056;&#1048;.wmv" TargetMode="External"/><Relationship Id="rId1" Type="http://schemas.microsoft.com/office/2007/relationships/media" Target="file:///C:\Users\Admin\Desktop\&#1044;&#1077;&#1085;&#1100;%20&#1084;&#1072;&#1090;&#1077;&#1088;&#1080;\&#1057;&#1077;&#1088;&#1076;&#1094;&#1077;%20&#1052;&#1040;&#1058;&#1045;&#1056;&#1048;.wmv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rmAutofit fontScale="90000"/>
          </a:bodyPr>
          <a:lstStyle/>
          <a:p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От чистого сердца, </a:t>
            </a: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простыми </a:t>
            </a: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словами,</a:t>
            </a:r>
            <a:b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давайте</a:t>
            </a: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, друзья</a:t>
            </a: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,</a:t>
            </a:r>
            <a:b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</a:t>
            </a: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>потолкуем о </a:t>
            </a:r>
            <a:r>
              <a:rPr lang="ru-RU" i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маме.</a:t>
            </a:r>
            <a: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  <a:t/>
            </a:r>
            <a:br>
              <a:rPr lang="ru-RU" i="1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endParaRPr lang="ru-RU" i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8379" y="3212976"/>
            <a:ext cx="5187241" cy="351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78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28604"/>
            <a:ext cx="8784976" cy="92869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Витас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en-US" sz="3600" b="1" dirty="0">
                <a:hlinkClick r:id="rId3"/>
              </a:rPr>
              <a:t>https://</a:t>
            </a:r>
            <a:r>
              <a:rPr lang="en-US" sz="3600" b="1" dirty="0" smtClean="0">
                <a:hlinkClick r:id="rId3"/>
              </a:rPr>
              <a:t>www.youtube.com/watch?v=42OleVuQZzg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5" name="Вита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85918" y="1714488"/>
            <a:ext cx="5715016" cy="4572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006652" cy="108266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Валентина </a:t>
            </a:r>
            <a:r>
              <a:rPr lang="ru-RU" b="1" dirty="0" err="1" smtClean="0"/>
              <a:t>Толкунова</a:t>
            </a:r>
            <a:r>
              <a:rPr lang="ru-RU" b="1" dirty="0" smtClean="0"/>
              <a:t>,</a:t>
            </a:r>
            <a:br>
              <a:rPr lang="ru-RU" b="1" dirty="0" smtClean="0"/>
            </a:br>
            <a:r>
              <a:rPr lang="ru-RU" dirty="0" smtClean="0"/>
              <a:t> Народная артистка РСФСР</a:t>
            </a:r>
            <a:br>
              <a:rPr lang="ru-RU" dirty="0" smtClean="0"/>
            </a:br>
            <a:r>
              <a:rPr lang="ru-RU" sz="3100" dirty="0" smtClean="0"/>
              <a:t>(</a:t>
            </a:r>
            <a:r>
              <a:rPr lang="en-US" sz="3100" dirty="0">
                <a:hlinkClick r:id="rId3"/>
              </a:rPr>
              <a:t>https://</a:t>
            </a:r>
            <a:r>
              <a:rPr lang="en-US" sz="3100" dirty="0" smtClean="0">
                <a:hlinkClick r:id="rId3"/>
              </a:rPr>
              <a:t>www.youtube.com/watch?v=I0uG4yj0Hn0</a:t>
            </a:r>
            <a:r>
              <a:rPr lang="ru-RU" sz="3100" dirty="0" smtClean="0"/>
              <a:t> 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Валентина Толкунова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55776" y="2636912"/>
            <a:ext cx="4714884" cy="37719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970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Жасмин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 smtClean="0"/>
              <a:t>Заслуженная артистка республики Дагестан</a:t>
            </a:r>
            <a:br>
              <a:rPr lang="ru-RU" sz="3200" dirty="0" smtClean="0"/>
            </a:br>
            <a:r>
              <a:rPr lang="en-US" sz="3200" dirty="0">
                <a:hlinkClick r:id="rId3"/>
              </a:rPr>
              <a:t>https://</a:t>
            </a:r>
            <a:r>
              <a:rPr lang="en-US" sz="3200" dirty="0" smtClean="0">
                <a:hlinkClick r:id="rId3"/>
              </a:rPr>
              <a:t>www.youtube.com/watch?v=KVH1R5xwaJI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3" name="Жасмин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79712" y="2420888"/>
            <a:ext cx="5357826" cy="4286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08520" y="548680"/>
            <a:ext cx="9252520" cy="165416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Стас Михайлов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Заслуженный артист Российской Федерации</a:t>
            </a:r>
            <a:br>
              <a:rPr lang="ru-RU" sz="4000" dirty="0" smtClean="0"/>
            </a:br>
            <a:r>
              <a:rPr lang="ru-RU" sz="4000" dirty="0" smtClean="0"/>
              <a:t> </a:t>
            </a:r>
            <a:r>
              <a:rPr lang="en-US" sz="3100" dirty="0">
                <a:hlinkClick r:id="rId3"/>
              </a:rPr>
              <a:t>https://</a:t>
            </a:r>
            <a:r>
              <a:rPr lang="en-US" sz="3100" dirty="0" smtClean="0">
                <a:hlinkClick r:id="rId3"/>
              </a:rPr>
              <a:t>www.youtube.com/watch?v=foJMgYEFgDA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pic>
        <p:nvPicPr>
          <p:cNvPr id="3" name="Стас Михайло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00232" y="2428868"/>
            <a:ext cx="4947058" cy="39576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Таисия </a:t>
            </a:r>
            <a:r>
              <a:rPr lang="ru-RU" b="1" dirty="0" err="1" smtClean="0"/>
              <a:t>Повалий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3100" dirty="0">
                <a:hlinkClick r:id="rId3"/>
              </a:rPr>
              <a:t>https://</a:t>
            </a:r>
            <a:r>
              <a:rPr lang="en-US" sz="3100" dirty="0" smtClean="0">
                <a:hlinkClick r:id="rId3"/>
              </a:rPr>
              <a:t>www.youtube.com/watch?v=Gv6ZWRgEp3U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Таисия Повалий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43042" y="1857364"/>
            <a:ext cx="5393545" cy="43148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224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100" dirty="0">
                <a:hlinkClick r:id="rId2"/>
              </a:rPr>
              <a:t>https://</a:t>
            </a:r>
            <a:r>
              <a:rPr lang="en-US" sz="3100" dirty="0" smtClean="0">
                <a:hlinkClick r:id="rId2"/>
              </a:rPr>
              <a:t>www.youtube.com/watch?v=7EXat0P317k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40" y="2060848"/>
            <a:ext cx="8039520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53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93833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Бувайсар</a:t>
            </a:r>
            <a:r>
              <a:rPr lang="ru-RU" b="1" dirty="0" smtClean="0"/>
              <a:t> </a:t>
            </a:r>
            <a:r>
              <a:rPr lang="ru-RU" b="1" dirty="0" err="1" smtClean="0"/>
              <a:t>Сайтиев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Трёхкратный чемпион Олимпийских игр по вольной борьбе</a:t>
            </a:r>
            <a:br>
              <a:rPr lang="ru-RU" sz="3600" dirty="0" smtClean="0"/>
            </a:br>
            <a:r>
              <a:rPr lang="en-US" sz="3600" dirty="0">
                <a:hlinkClick r:id="rId3"/>
              </a:rPr>
              <a:t>https://</a:t>
            </a:r>
            <a:r>
              <a:rPr lang="en-US" sz="3600" dirty="0" smtClean="0">
                <a:hlinkClick r:id="rId3"/>
              </a:rPr>
              <a:t>www.youtube.com/watch?v=NtIPe3_UWGs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Бувайсар Сайтие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95736" y="3120777"/>
            <a:ext cx="4643446" cy="3714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20688"/>
            <a:ext cx="85062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Бомж пронзительно читает </a:t>
            </a:r>
            <a:br>
              <a:rPr lang="ru-RU" dirty="0" smtClean="0"/>
            </a:br>
            <a:r>
              <a:rPr lang="ru-RU" dirty="0" smtClean="0"/>
              <a:t>стих о маме</a:t>
            </a:r>
            <a:br>
              <a:rPr lang="ru-RU" dirty="0" smtClean="0"/>
            </a:br>
            <a:r>
              <a:rPr lang="en-US" sz="3600" dirty="0">
                <a:hlinkClick r:id="rId3"/>
              </a:rPr>
              <a:t>https://</a:t>
            </a:r>
            <a:r>
              <a:rPr lang="en-US" sz="3600" dirty="0" smtClean="0">
                <a:hlinkClick r:id="rId3"/>
              </a:rPr>
              <a:t>www.youtube.com/watch?v=JlkQ3_ITN28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dirty="0"/>
          </a:p>
        </p:txBody>
      </p:sp>
      <p:pic>
        <p:nvPicPr>
          <p:cNvPr id="3" name="Бомж пронзительно читает стих о мам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915816" y="1844824"/>
            <a:ext cx="3714752" cy="2971802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lum bright="-20000" contrast="40000"/>
          </a:blip>
          <a:srcRect/>
          <a:stretch>
            <a:fillRect/>
          </a:stretch>
        </p:blipFill>
        <p:spPr bwMode="auto">
          <a:xfrm>
            <a:off x="899592" y="4616317"/>
            <a:ext cx="7244308" cy="2241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1538" y="285728"/>
            <a:ext cx="711519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Человек начинается с его отношения к матери. </a:t>
            </a:r>
            <a:endParaRPr lang="ru-RU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30911" t="30690" r="13302" b="31182"/>
          <a:stretch>
            <a:fillRect/>
          </a:stretch>
        </p:blipFill>
        <p:spPr bwMode="auto">
          <a:xfrm>
            <a:off x="500034" y="1714488"/>
            <a:ext cx="8286776" cy="4247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 l="31179" t="37553" r="13225" b="10852"/>
          <a:stretch>
            <a:fillRect/>
          </a:stretch>
        </p:blipFill>
        <p:spPr bwMode="auto">
          <a:xfrm>
            <a:off x="714348" y="714356"/>
            <a:ext cx="810824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1470025"/>
          </a:xfrm>
        </p:spPr>
        <p:txBody>
          <a:bodyPr/>
          <a:lstStyle/>
          <a:p>
            <a:r>
              <a:rPr lang="ru-RU" b="1" dirty="0" smtClean="0"/>
              <a:t>Статья 106 Законов гражданских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428868"/>
            <a:ext cx="7858180" cy="285752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"</a:t>
            </a:r>
            <a:r>
              <a:rPr lang="ru-RU" b="1" i="1" dirty="0" smtClean="0">
                <a:solidFill>
                  <a:schemeClr val="tx1"/>
                </a:solidFill>
                <a:latin typeface="Monotype Corsiva" pitchFamily="66" charset="0"/>
              </a:rPr>
              <a:t>Муж обязан любить свою жену, как собственное тело, жить с нею в согласии, уважать, защищать, извинять ее недостатки и облегчить ее немощи. Он обязан доставлять жене пропитание и содержание по состоянию и возможности своей</a:t>
            </a: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". 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66"/>
            <a:ext cx="6829922" cy="610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15" y="428604"/>
            <a:ext cx="8775818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428596" y="68093"/>
            <a:ext cx="8082104" cy="678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7332" y="571480"/>
            <a:ext cx="6816568" cy="600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7459" y="285728"/>
            <a:ext cx="8181005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816714"/>
            <a:ext cx="8279935" cy="6041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30048"/>
            <a:ext cx="8572560" cy="639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96" t="14648" r="23682" b="39453"/>
          <a:stretch>
            <a:fillRect/>
          </a:stretch>
        </p:blipFill>
        <p:spPr bwMode="auto">
          <a:xfrm>
            <a:off x="1" y="428604"/>
            <a:ext cx="9144000" cy="5241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lum bright="-20000" contras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788" t="31856" r="23889" b="20518"/>
          <a:stretch/>
        </p:blipFill>
        <p:spPr bwMode="auto">
          <a:xfrm>
            <a:off x="0" y="571480"/>
            <a:ext cx="9144000" cy="6072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r="12638"/>
          <a:stretch>
            <a:fillRect/>
          </a:stretch>
        </p:blipFill>
        <p:spPr bwMode="auto">
          <a:xfrm>
            <a:off x="642910" y="571480"/>
            <a:ext cx="7854026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cs411623.userapi.com/v411623609/6f61/LsDOZu8xNac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71472" y="214290"/>
            <a:ext cx="8040975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Documents and Settings\Пользователь\Рабочий стол\К конкурсу\23.bmp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 l="36689" t="24622" r="25000" b="23290"/>
          <a:stretch>
            <a:fillRect/>
          </a:stretch>
        </p:blipFill>
        <p:spPr bwMode="auto">
          <a:xfrm>
            <a:off x="357158" y="414316"/>
            <a:ext cx="8429684" cy="6443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Пользователь\Рабочий стол\День матери\x_ff3c93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0"/>
            <a:ext cx="7858180" cy="51910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Пользователь\Рабочий стол\День матери\1332786116.jpg"/>
          <p:cNvPicPr>
            <a:picLocks noChangeAspect="1" noChangeArrowheads="1"/>
          </p:cNvPicPr>
          <p:nvPr/>
        </p:nvPicPr>
        <p:blipFill>
          <a:blip r:embed="rId3"/>
          <a:srcRect l="7155" t="28378" r="7156" b="32433"/>
          <a:stretch>
            <a:fillRect/>
          </a:stretch>
        </p:blipFill>
        <p:spPr bwMode="auto">
          <a:xfrm>
            <a:off x="714348" y="4786298"/>
            <a:ext cx="785818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Пользователь\Рабочий стол\День матери\OWfM4CTa_u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8729" y="214290"/>
            <a:ext cx="5172541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439850"/>
          </a:xfrm>
        </p:spPr>
        <p:txBody>
          <a:bodyPr>
            <a:normAutofit/>
          </a:bodyPr>
          <a:lstStyle/>
          <a:p>
            <a:r>
              <a:rPr lang="ru-RU" b="1" i="1" dirty="0"/>
              <a:t>Что же должны </a:t>
            </a:r>
            <a:r>
              <a:rPr lang="ru-RU" b="1" i="1" dirty="0" smtClean="0"/>
              <a:t>делать </a:t>
            </a:r>
            <a:r>
              <a:rPr lang="ru-RU" b="1" i="1" dirty="0"/>
              <a:t>любящие маму дети</a:t>
            </a:r>
            <a:r>
              <a:rPr lang="ru-RU" b="1" i="1" dirty="0" smtClean="0"/>
              <a:t>?</a:t>
            </a:r>
            <a:endParaRPr lang="ru-RU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57158" y="2357430"/>
            <a:ext cx="8186766" cy="1439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2714620"/>
            <a:ext cx="8215370" cy="2214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4400" b="1" i="1" dirty="0" smtClean="0"/>
              <a:t>Беречь себя, либо ничто не огорчает родителей так, как неудачи своих детей.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C:\Documents and Settings\Пользователь\Рабочий стол\День матери\31e4f82a0fd89903d5434da3c718663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0"/>
            <a:ext cx="5829312" cy="101122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i="1" dirty="0"/>
              <a:t>подарим маме… </a:t>
            </a:r>
          </a:p>
        </p:txBody>
      </p:sp>
      <p:pic>
        <p:nvPicPr>
          <p:cNvPr id="2050" name="Picture 2" descr="http://stat18.privet.ru/lr/0a245b69c41f9897bea9d3abe292ec42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285720" y="2857496"/>
            <a:ext cx="4000528" cy="3200423"/>
          </a:xfrm>
          <a:prstGeom prst="rect">
            <a:avLst/>
          </a:prstGeom>
          <a:noFill/>
        </p:spPr>
      </p:pic>
      <p:pic>
        <p:nvPicPr>
          <p:cNvPr id="2052" name="Picture 4" descr="http://edu.rin.ru/pictures/987.jpg"/>
          <p:cNvPicPr>
            <a:picLocks noChangeAspect="1" noChangeArrowheads="1"/>
          </p:cNvPicPr>
          <p:nvPr/>
        </p:nvPicPr>
        <p:blipFill>
          <a:blip r:embed="rId4">
            <a:lum bright="10000" contrast="30000"/>
          </a:blip>
          <a:srcRect/>
          <a:stretch>
            <a:fillRect/>
          </a:stretch>
        </p:blipFill>
        <p:spPr bwMode="auto">
          <a:xfrm>
            <a:off x="4643438" y="3143248"/>
            <a:ext cx="3862547" cy="2333623"/>
          </a:xfrm>
          <a:prstGeom prst="rect">
            <a:avLst/>
          </a:prstGeom>
          <a:noFill/>
        </p:spPr>
      </p:pic>
      <p:sp>
        <p:nvSpPr>
          <p:cNvPr id="5" name="Заголовок 3"/>
          <p:cNvSpPr txBox="1">
            <a:spLocks/>
          </p:cNvSpPr>
          <p:nvPr/>
        </p:nvSpPr>
        <p:spPr>
          <a:xfrm>
            <a:off x="428596" y="100010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b="1" i="1" dirty="0" smtClean="0"/>
              <a:t> мгновение  счастья.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Scy;&amp;icy;&amp;mcy;&amp;pcy;&amp;acy;&amp;softcy;&amp;icy;&amp;chcy;&amp;ncy;&amp;ycy;&amp;jcy; &amp;scy;&amp;ycy;&amp;ncy;-&amp;pcy;&amp;ocy;&amp;dcy;&amp;rcy;&amp;ocy;&amp;scy;&amp;tcy;&amp;ocy;&amp;kcy; &amp;icy; &amp;iecy;&amp;gcy;&amp;ocy; &amp;mcy;&amp;acy;&amp;mcy;&amp;acy; - &amp;kcy;&amp;ocy;&amp;ncy;&amp;fcy;&amp;lcy;&amp;icy;&amp;kcy;&amp;tcy; &amp;pcy;&amp;ocy;&amp;kcy;&amp;ocy;&amp;lcy;&amp;iecy;&amp;ncy;&amp;icy;&amp;jcy;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 t="12281" b="21052"/>
          <a:stretch>
            <a:fillRect/>
          </a:stretch>
        </p:blipFill>
        <p:spPr bwMode="auto">
          <a:xfrm>
            <a:off x="4393408" y="428604"/>
            <a:ext cx="4393402" cy="2928958"/>
          </a:xfrm>
          <a:prstGeom prst="rect">
            <a:avLst/>
          </a:prstGeom>
          <a:noFill/>
        </p:spPr>
      </p:pic>
      <p:pic>
        <p:nvPicPr>
          <p:cNvPr id="29700" name="Picture 4" descr="http://www.matrony.ru/wp-content/uploads/podrostok-problemy_otcov_i_detej.jpg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14282" y="2714620"/>
            <a:ext cx="4572032" cy="2910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img-fotki.yandex.ru/get/4913/19411616.d2/0_7d5d4_907fd053_XL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274866" y="17532"/>
            <a:ext cx="8869134" cy="68404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&amp;Scy;&amp;ycy;&amp;ncy;&amp;ocy;&amp;vcy;&amp;softcy;&amp;yacy; (600x549, 110Kb)"/>
          <p:cNvPicPr>
            <a:picLocks noChangeAspect="1" noChangeArrowheads="1"/>
          </p:cNvPicPr>
          <p:nvPr/>
        </p:nvPicPr>
        <p:blipFill>
          <a:blip r:embed="rId2">
            <a:lum bright="-20000" contrast="30000"/>
          </a:blip>
          <a:srcRect/>
          <a:stretch>
            <a:fillRect/>
          </a:stretch>
        </p:blipFill>
        <p:spPr bwMode="auto">
          <a:xfrm>
            <a:off x="491863" y="0"/>
            <a:ext cx="74950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i="1" dirty="0" smtClean="0"/>
              <a:t>Правила заботливого отношения к маме.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285728"/>
            <a:ext cx="2571736" cy="857256"/>
          </a:xfrm>
          <a:solidFill>
            <a:schemeClr val="bg1"/>
          </a:solidFill>
        </p:spPr>
        <p:txBody>
          <a:bodyPr/>
          <a:lstStyle/>
          <a:p>
            <a:r>
              <a:rPr lang="ru-RU" b="1" i="1" dirty="0" smtClean="0"/>
              <a:t>Мама</a:t>
            </a:r>
            <a:endParaRPr lang="ru-RU" b="1" i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28860" y="0"/>
            <a:ext cx="3186106" cy="122553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Любовь</a:t>
            </a:r>
            <a:endParaRPr kumimoji="0" lang="ru-RU" sz="4400" b="1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84" y="1285860"/>
            <a:ext cx="4857784" cy="43396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Люблю!</a:t>
            </a:r>
            <a:br>
              <a:rPr lang="ru-RU" sz="2800" b="1" i="1" dirty="0" smtClean="0"/>
            </a:br>
            <a:r>
              <a:rPr lang="ru-RU" sz="2800" b="1" i="1" dirty="0" smtClean="0"/>
              <a:t>И все на свете смею.</a:t>
            </a:r>
            <a:br>
              <a:rPr lang="ru-RU" sz="2800" b="1" i="1" dirty="0" smtClean="0"/>
            </a:br>
            <a:r>
              <a:rPr lang="ru-RU" sz="2800" b="1" i="1" dirty="0" smtClean="0"/>
              <a:t>Люблю!</a:t>
            </a:r>
            <a:br>
              <a:rPr lang="ru-RU" sz="2800" b="1" i="1" dirty="0" smtClean="0"/>
            </a:br>
            <a:r>
              <a:rPr lang="ru-RU" sz="2800" b="1" i="1" dirty="0" smtClean="0"/>
              <a:t>И больше нет меня.</a:t>
            </a:r>
            <a:br>
              <a:rPr lang="ru-RU" sz="2800" b="1" i="1" dirty="0" smtClean="0"/>
            </a:br>
            <a:r>
              <a:rPr lang="ru-RU" sz="2800" b="1" i="1" dirty="0" smtClean="0"/>
              <a:t>Ты есть!</a:t>
            </a:r>
            <a:br>
              <a:rPr lang="ru-RU" sz="2800" b="1" i="1" dirty="0" smtClean="0"/>
            </a:br>
            <a:r>
              <a:rPr lang="ru-RU" sz="2800" b="1" i="1" dirty="0" smtClean="0"/>
              <a:t>Скажи, в огонь сумею,</a:t>
            </a:r>
            <a:br>
              <a:rPr lang="ru-RU" sz="2800" b="1" i="1" dirty="0" smtClean="0"/>
            </a:br>
            <a:r>
              <a:rPr lang="ru-RU" sz="2800" b="1" i="1" dirty="0" smtClean="0"/>
              <a:t>Живая выйду из огня.</a:t>
            </a:r>
            <a:br>
              <a:rPr lang="ru-RU" sz="2800" b="1" i="1" dirty="0" smtClean="0"/>
            </a:br>
            <a:r>
              <a:rPr lang="ru-RU" sz="2800" b="1" i="1" dirty="0" smtClean="0"/>
              <a:t>Мир отступает суетливо,</a:t>
            </a:r>
            <a:br>
              <a:rPr lang="ru-RU" sz="2800" b="1" i="1" dirty="0" smtClean="0"/>
            </a:br>
            <a:r>
              <a:rPr lang="ru-RU" sz="2800" b="1" i="1" dirty="0" smtClean="0"/>
              <a:t>Под каблуком земля горит…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285984" y="5429264"/>
            <a:ext cx="4857784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А мама смотрит сиротливо</a:t>
            </a:r>
          </a:p>
          <a:p>
            <a:r>
              <a:rPr lang="ru-RU" sz="2800" b="1" i="1" dirty="0" smtClean="0"/>
              <a:t>И ничего не говорит.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612" y="285728"/>
            <a:ext cx="3543296" cy="1011222"/>
          </a:xfrm>
          <a:solidFill>
            <a:schemeClr val="bg1"/>
          </a:solidFill>
        </p:spPr>
        <p:txBody>
          <a:bodyPr/>
          <a:lstStyle/>
          <a:p>
            <a:r>
              <a:rPr lang="ru-RU" b="1" i="1" dirty="0" smtClean="0"/>
              <a:t>«Сердце»</a:t>
            </a:r>
            <a:endParaRPr lang="ru-RU" b="1" i="1" dirty="0"/>
          </a:p>
        </p:txBody>
      </p:sp>
      <p:pic>
        <p:nvPicPr>
          <p:cNvPr id="4" name="Сердце МАТЕРИ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0125" y="1576388"/>
            <a:ext cx="7000875" cy="525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780</TotalTime>
  <Words>127</Words>
  <Application>Microsoft Office PowerPoint</Application>
  <PresentationFormat>Экран (4:3)</PresentationFormat>
  <Paragraphs>23</Paragraphs>
  <Slides>34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Arial</vt:lpstr>
      <vt:lpstr>Arial Black</vt:lpstr>
      <vt:lpstr>Calibri</vt:lpstr>
      <vt:lpstr>Monotype Corsiva</vt:lpstr>
      <vt:lpstr>Тема Office</vt:lpstr>
      <vt:lpstr>От чистого сердца,  простыми словами, давайте, друзья,  потолкуем о маме. </vt:lpstr>
      <vt:lpstr>Статья 106 Законов гражданских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заботливого отношения к маме.</vt:lpstr>
      <vt:lpstr>Мама</vt:lpstr>
      <vt:lpstr>«Сердце»</vt:lpstr>
      <vt:lpstr>Витас https://www.youtube.com/watch?v=42OleVuQZzg </vt:lpstr>
      <vt:lpstr>Валентина Толкунова,  Народная артистка РСФСР (https://www.youtube.com/watch?v=I0uG4yj0Hn0 ) </vt:lpstr>
      <vt:lpstr>Жасмин Заслуженная артистка республики Дагестан https://www.youtube.com/watch?v=KVH1R5xwaJI </vt:lpstr>
      <vt:lpstr>Стас Михайлов Заслуженный артист Российской Федерации  https://www.youtube.com/watch?v=foJMgYEFgDA </vt:lpstr>
      <vt:lpstr>Таисия Повалий https://www.youtube.com/watch?v=Gv6ZWRgEp3U </vt:lpstr>
      <vt:lpstr>https://www.youtube.com/watch?v=7EXat0P317k </vt:lpstr>
      <vt:lpstr>Бувайсар Сайтиев Трёхкратный чемпион Олимпийских игр по вольной борьбе https://www.youtube.com/watch?v=NtIPe3_UWGs </vt:lpstr>
      <vt:lpstr>Бомж пронзительно читает  стих о маме https://www.youtube.com/watch?v=JlkQ3_ITN28 </vt:lpstr>
      <vt:lpstr>Человек начинается с его отношения к матери.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же должны делать любящие маму дети?</vt:lpstr>
      <vt:lpstr>подарим маме… </vt:lpstr>
    </vt:vector>
  </TitlesOfParts>
  <Company>МОУ Средняя школа №27 г.Нязепетровска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Admin</cp:lastModifiedBy>
  <cp:revision>78</cp:revision>
  <dcterms:created xsi:type="dcterms:W3CDTF">2013-11-07T17:52:26Z</dcterms:created>
  <dcterms:modified xsi:type="dcterms:W3CDTF">2023-11-06T15:19:36Z</dcterms:modified>
</cp:coreProperties>
</file>