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8" r:id="rId3"/>
    <p:sldId id="294" r:id="rId4"/>
    <p:sldId id="293" r:id="rId5"/>
    <p:sldId id="263" r:id="rId6"/>
    <p:sldId id="291" r:id="rId7"/>
    <p:sldId id="282" r:id="rId8"/>
    <p:sldId id="29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0033CC"/>
    <a:srgbClr val="0066CC"/>
    <a:srgbClr val="FFFFCC"/>
    <a:srgbClr val="3366FF"/>
    <a:srgbClr val="3333FF"/>
    <a:srgbClr val="6600CC"/>
    <a:srgbClr val="0099FF"/>
    <a:srgbClr val="FFCC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29" autoAdjust="0"/>
    <p:restoredTop sz="94660"/>
  </p:normalViewPr>
  <p:slideViewPr>
    <p:cSldViewPr>
      <p:cViewPr varScale="1">
        <p:scale>
          <a:sx n="69" d="100"/>
          <a:sy n="69" d="100"/>
        </p:scale>
        <p:origin x="1296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72;\Desktop\&#1040;&#1083;&#1100;&#1103;&#1085;&#1089;%20&#8211;%20&#1058;&#1072;&#1085;&#1077;&#1094;%20&#1089;%20&#1080;&#1075;&#1088;&#1091;&#1096;&#1082;&#1072;&#1084;&#1080;_(mp3fan.ru)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>
          <a:xfrm>
            <a:off x="1475656" y="1772816"/>
            <a:ext cx="6336704" cy="3528392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Documents and Settings\adm\Рабочий стол\Новая папка\81007734_large_numbers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5576" y="332656"/>
            <a:ext cx="7920880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1763688" y="764704"/>
            <a:ext cx="6048672" cy="338437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3366FF"/>
                </a:solidFill>
              </a:rPr>
              <a:t>Образовательная деятельность по познавательному развитию </a:t>
            </a:r>
            <a:r>
              <a:rPr lang="ru-RU" sz="2400" b="1" dirty="0" smtClean="0">
                <a:solidFill>
                  <a:srgbClr val="3366FF"/>
                </a:solidFill>
              </a:rPr>
              <a:t>детей</a:t>
            </a:r>
            <a:r>
              <a:rPr lang="ru-RU" sz="2400" b="1" dirty="0" smtClean="0">
                <a:solidFill>
                  <a:srgbClr val="3366FF"/>
                </a:solidFill>
              </a:rPr>
              <a:t/>
            </a:r>
            <a:br>
              <a:rPr lang="ru-RU" sz="2400" b="1" dirty="0" smtClean="0">
                <a:solidFill>
                  <a:srgbClr val="3366FF"/>
                </a:solidFill>
              </a:rPr>
            </a:br>
            <a:r>
              <a:rPr lang="ru-RU" sz="2400" b="1" dirty="0" smtClean="0">
                <a:solidFill>
                  <a:srgbClr val="3366FF"/>
                </a:solidFill>
              </a:rPr>
              <a:t>«Использование </a:t>
            </a:r>
            <a:r>
              <a:rPr lang="ru-RU" sz="2400" b="1" dirty="0" smtClean="0">
                <a:solidFill>
                  <a:srgbClr val="3366FF"/>
                </a:solidFill>
              </a:rPr>
              <a:t>математических игр в работе с детьми </a:t>
            </a:r>
            <a:r>
              <a:rPr lang="ru-RU" sz="2400" b="1" dirty="0" smtClean="0">
                <a:solidFill>
                  <a:srgbClr val="3366FF"/>
                </a:solidFill>
              </a:rPr>
              <a:t>среднего </a:t>
            </a:r>
            <a:r>
              <a:rPr lang="ru-RU" sz="2400" b="1" dirty="0" smtClean="0">
                <a:solidFill>
                  <a:srgbClr val="3366FF"/>
                </a:solidFill>
              </a:rPr>
              <a:t>дошкольного </a:t>
            </a:r>
            <a:r>
              <a:rPr lang="ru-RU" sz="2400" b="1" dirty="0" smtClean="0">
                <a:solidFill>
                  <a:srgbClr val="3366FF"/>
                </a:solidFill>
              </a:rPr>
              <a:t>возраста по ранней </a:t>
            </a:r>
            <a:r>
              <a:rPr lang="ru-RU" sz="2400" b="1" dirty="0" smtClean="0">
                <a:solidFill>
                  <a:srgbClr val="3366FF"/>
                </a:solidFill>
              </a:rPr>
              <a:t>профориентации</a:t>
            </a:r>
            <a:r>
              <a:rPr lang="ru-RU" sz="2400" b="1" dirty="0" smtClean="0">
                <a:solidFill>
                  <a:srgbClr val="3366FF"/>
                </a:solidFill>
              </a:rPr>
              <a:t/>
            </a:r>
            <a:br>
              <a:rPr lang="ru-RU" sz="2400" b="1" dirty="0" smtClean="0">
                <a:solidFill>
                  <a:srgbClr val="3366FF"/>
                </a:solidFill>
              </a:rPr>
            </a:br>
            <a:r>
              <a:rPr lang="ru-RU" sz="3600" b="1" i="1" dirty="0" smtClean="0">
                <a:solidFill>
                  <a:srgbClr val="CC0000"/>
                </a:solidFill>
                <a:latin typeface="Georgia" pitchFamily="18" charset="0"/>
              </a:rPr>
              <a:t> «Веселые поварята»</a:t>
            </a:r>
            <a:endParaRPr lang="ru-RU" sz="3600" b="1" i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1835696" y="4149080"/>
            <a:ext cx="5472608" cy="910952"/>
          </a:xfrm>
        </p:spPr>
        <p:txBody>
          <a:bodyPr>
            <a:normAutofit/>
          </a:bodyPr>
          <a:lstStyle/>
          <a:p>
            <a:pPr algn="r"/>
            <a:r>
              <a:rPr lang="ru-RU" sz="2000" b="1" dirty="0" smtClean="0">
                <a:solidFill>
                  <a:srgbClr val="3366FF"/>
                </a:solidFill>
              </a:rPr>
              <a:t>Воспитатель: </a:t>
            </a:r>
            <a:r>
              <a:rPr lang="ru-RU" sz="2400" b="1" dirty="0" smtClean="0">
                <a:solidFill>
                  <a:srgbClr val="3366FF"/>
                </a:solidFill>
              </a:rPr>
              <a:t>Казакова </a:t>
            </a:r>
            <a:r>
              <a:rPr lang="ru-RU" sz="2400" b="1" smtClean="0">
                <a:solidFill>
                  <a:srgbClr val="3366FF"/>
                </a:solidFill>
              </a:rPr>
              <a:t>Е.В.</a:t>
            </a:r>
            <a:endParaRPr lang="ru-RU" sz="2400" b="1" dirty="0" smtClean="0">
              <a:solidFill>
                <a:srgbClr val="3366FF"/>
              </a:solidFill>
            </a:endParaRPr>
          </a:p>
        </p:txBody>
      </p:sp>
      <p:sp>
        <p:nvSpPr>
          <p:cNvPr id="2" name="AutoShape 2" descr="C:\Users\HP\Desktop\%D0%BF%D0%BE%D0%B2%D0%B0%D1%80%D0%B5%D0%BD%D0%BE%D0%BA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5655" y="3645024"/>
            <a:ext cx="1872209" cy="21242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8" name="Заголовок 7"/>
          <p:cNvSpPr>
            <a:spLocks noGrp="1"/>
          </p:cNvSpPr>
          <p:nvPr>
            <p:ph type="title" idx="4294967295"/>
          </p:nvPr>
        </p:nvSpPr>
        <p:spPr>
          <a:xfrm>
            <a:off x="588786" y="5215508"/>
            <a:ext cx="7727629" cy="504056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Сколько листиков у нас, столько мы присядем раз.</a:t>
            </a:r>
            <a:endParaRPr lang="ru-RU" sz="24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699853"/>
            <a:ext cx="3888432" cy="388127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3403" y="699853"/>
            <a:ext cx="3839197" cy="4025291"/>
          </a:xfrm>
          <a:prstGeom prst="rect">
            <a:avLst/>
          </a:prstGeom>
        </p:spPr>
      </p:pic>
      <p:pic>
        <p:nvPicPr>
          <p:cNvPr id="7" name="Альянс – Танец с игрушками_(mp3fan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-1692696" y="170080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242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6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43345" y="5445224"/>
            <a:ext cx="8229600" cy="854968"/>
          </a:xfrm>
        </p:spPr>
        <p:txBody>
          <a:bodyPr>
            <a:normAutofit/>
          </a:bodyPr>
          <a:lstStyle/>
          <a:p>
            <a:r>
              <a:rPr lang="ru-RU" sz="2400" b="1" i="1" dirty="0" smtClean="0"/>
              <a:t>Сколько баночек у нас, столько хлопнем с вами раз.</a:t>
            </a:r>
            <a:endParaRPr lang="ru-RU" sz="2400" b="1" i="1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5445224"/>
            <a:ext cx="8229600" cy="680939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sz="1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endParaRPr lang="ru-RU" sz="1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endParaRPr lang="ru-RU" sz="1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endParaRPr lang="ru-RU" sz="1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endParaRPr lang="ru-RU" sz="1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endParaRPr lang="ru-RU" sz="1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endParaRPr lang="ru-RU" sz="1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endParaRPr lang="ru-RU" sz="1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endParaRPr lang="ru-RU" sz="1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      </a:t>
            </a: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1812" y="531902"/>
            <a:ext cx="7780375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069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9552" y="5517232"/>
            <a:ext cx="8064896" cy="720079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Сколько красных мухоморов, столько сделаем наклонов.</a:t>
            </a:r>
            <a:endParaRPr lang="ru-RU" sz="24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9672" y="477951"/>
            <a:ext cx="5698077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531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065" y="0"/>
            <a:ext cx="9144000" cy="6858000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683568" y="404664"/>
            <a:ext cx="7725544" cy="891480"/>
          </a:xfrm>
        </p:spPr>
        <p:txBody>
          <a:bodyPr>
            <a:normAutofit/>
          </a:bodyPr>
          <a:lstStyle/>
          <a:p>
            <a:endParaRPr lang="ru-RU" sz="31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5" name="Текст 14"/>
          <p:cNvSpPr>
            <a:spLocks noGrp="1"/>
          </p:cNvSpPr>
          <p:nvPr>
            <p:ph type="body" idx="1"/>
          </p:nvPr>
        </p:nvSpPr>
        <p:spPr>
          <a:xfrm>
            <a:off x="755576" y="3645024"/>
            <a:ext cx="2016224" cy="216024"/>
          </a:xfrm>
        </p:spPr>
        <p:txBody>
          <a:bodyPr>
            <a:noAutofit/>
          </a:bodyPr>
          <a:lstStyle/>
          <a:p>
            <a:pPr algn="ctr"/>
            <a:endParaRPr lang="ru-RU" sz="1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1319014" y="5831222"/>
            <a:ext cx="6349330" cy="37870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Aharoni" panose="02010803020104030203" pitchFamily="2" charset="-79"/>
              </a:rPr>
              <a:t>Сколько яблочек у нас, столько мы подпрыгнем раз.</a:t>
            </a:r>
            <a:endParaRPr lang="ru-RU" sz="2000" b="1" dirty="0">
              <a:latin typeface="Times New Roman" panose="02020603050405020304" pitchFamily="18" charset="0"/>
              <a:cs typeface="Aharoni" panose="02010803020104030203" pitchFamily="2" charset="-79"/>
            </a:endParaRPr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3"/>
          </p:nvPr>
        </p:nvSpPr>
        <p:spPr>
          <a:xfrm>
            <a:off x="3491880" y="6093296"/>
            <a:ext cx="5122912" cy="288032"/>
          </a:xfrm>
        </p:spPr>
        <p:txBody>
          <a:bodyPr>
            <a:noAutofit/>
          </a:bodyPr>
          <a:lstStyle/>
          <a:p>
            <a:endParaRPr lang="ru-RU" sz="1400" dirty="0" smtClean="0"/>
          </a:p>
          <a:p>
            <a:endParaRPr lang="ru-RU" sz="1400" dirty="0" smtClean="0"/>
          </a:p>
          <a:p>
            <a:r>
              <a:rPr lang="ru-RU" sz="1400" dirty="0" smtClean="0"/>
              <a:t>                                                                          </a:t>
            </a:r>
            <a:endParaRPr lang="ru-RU" sz="1400" dirty="0"/>
          </a:p>
        </p:txBody>
      </p:sp>
      <p:sp>
        <p:nvSpPr>
          <p:cNvPr id="17" name="Содержимое 16"/>
          <p:cNvSpPr>
            <a:spLocks noGrp="1"/>
          </p:cNvSpPr>
          <p:nvPr>
            <p:ph sz="quarter" idx="4"/>
          </p:nvPr>
        </p:nvSpPr>
        <p:spPr>
          <a:xfrm>
            <a:off x="5508104" y="3933056"/>
            <a:ext cx="3312368" cy="288032"/>
          </a:xfrm>
        </p:spPr>
        <p:txBody>
          <a:bodyPr>
            <a:noAutofit/>
          </a:bodyPr>
          <a:lstStyle/>
          <a:p>
            <a:pPr>
              <a:buNone/>
            </a:pPr>
            <a:endParaRPr lang="ru-RU" sz="1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9964400" y="-14973300"/>
            <a:ext cx="3600000" cy="27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19014" y="1386817"/>
            <a:ext cx="6349330" cy="4145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79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32226" y="5178189"/>
            <a:ext cx="7956198" cy="1143000"/>
          </a:xfrm>
        </p:spPr>
        <p:txBody>
          <a:bodyPr>
            <a:normAutofit/>
          </a:bodyPr>
          <a:lstStyle/>
          <a:p>
            <a:pPr algn="l"/>
            <a:r>
              <a:rPr lang="ru-RU" sz="2400" b="1" i="1" dirty="0" smtClean="0"/>
              <a:t> Сколько клоунов веселых, столько топнем с вами раз.</a:t>
            </a:r>
            <a:endParaRPr lang="ru-RU" sz="2400" b="1" i="1" dirty="0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 flipV="1">
            <a:off x="457200" y="6126163"/>
            <a:ext cx="8229600" cy="792841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                          </a:t>
            </a:r>
          </a:p>
          <a:p>
            <a:pPr>
              <a:buNone/>
            </a:pPr>
            <a:endParaRPr lang="ru-RU" sz="1400" b="1" dirty="0" smtClean="0"/>
          </a:p>
          <a:p>
            <a:pPr>
              <a:buNone/>
            </a:pPr>
            <a:endParaRPr lang="ru-RU" sz="1400" b="1" dirty="0" smtClean="0"/>
          </a:p>
          <a:p>
            <a:pPr>
              <a:buNone/>
            </a:pPr>
            <a:r>
              <a:rPr lang="ru-RU" sz="1600" b="1" dirty="0" smtClean="0"/>
              <a:t>                                                                                                                     </a:t>
            </a:r>
            <a:endParaRPr lang="ru-RU" sz="16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3960" y="609685"/>
            <a:ext cx="2295872" cy="224759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29898" y="2918286"/>
            <a:ext cx="2198086" cy="224759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79666" y="2937341"/>
            <a:ext cx="2068598" cy="224759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352056" y="536374"/>
            <a:ext cx="2156048" cy="224759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940152" y="548680"/>
            <a:ext cx="2088232" cy="2247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898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>
          <a:xfrm>
            <a:off x="1475656" y="1772816"/>
            <a:ext cx="6336704" cy="3528392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Documents and Settings\adm\Рабочий стол\Новая папка\81007734_large_numbers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54518" y="1412775"/>
            <a:ext cx="6374054" cy="3810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1763688" y="1124744"/>
            <a:ext cx="6048672" cy="115212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3366FF"/>
                </a:solidFill>
              </a:rPr>
              <a:t/>
            </a:r>
            <a:br>
              <a:rPr lang="ru-RU" sz="2400" b="1" dirty="0" smtClean="0">
                <a:solidFill>
                  <a:srgbClr val="3366FF"/>
                </a:solidFill>
              </a:rPr>
            </a:br>
            <a:r>
              <a:rPr lang="ru-RU" sz="2400" b="1" dirty="0" smtClean="0">
                <a:solidFill>
                  <a:srgbClr val="3366FF"/>
                </a:solidFill>
              </a:rPr>
              <a:t/>
            </a:r>
            <a:br>
              <a:rPr lang="ru-RU" sz="2400" b="1" dirty="0" smtClean="0">
                <a:solidFill>
                  <a:srgbClr val="3366FF"/>
                </a:solidFill>
              </a:rPr>
            </a:br>
            <a:r>
              <a:rPr lang="ru-RU" sz="3600" b="1" i="1" dirty="0" smtClean="0">
                <a:solidFill>
                  <a:srgbClr val="3366FF"/>
                </a:solidFill>
              </a:rPr>
              <a:t>СПАСИБО за ВНИМАНИЕ!</a:t>
            </a:r>
            <a:endParaRPr lang="ru-RU" sz="3600" b="1" i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" name="AutoShape 2" descr="C:\Users\HP\Desktop\%D0%BA%D0%BB%D0%B0%D1%81%D1%81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5656" y="302326"/>
            <a:ext cx="6552728" cy="56469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>
          <a:xfrm>
            <a:off x="1475656" y="1772816"/>
            <a:ext cx="6336704" cy="3528392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Documents and Settings\adm\Рабочий стол\Новая папка\81007734_large_numbers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5576" y="332656"/>
            <a:ext cx="7920880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1763688" y="764704"/>
            <a:ext cx="6048672" cy="3384376"/>
          </a:xfrm>
        </p:spPr>
        <p:txBody>
          <a:bodyPr>
            <a:normAutofit/>
          </a:bodyPr>
          <a:lstStyle/>
          <a:p>
            <a:r>
              <a:rPr lang="ru-RU" sz="2400" b="1">
                <a:solidFill>
                  <a:srgbClr val="3366FF"/>
                </a:solidFill>
              </a:rPr>
              <a:t>Образовательная деятельность по познавательному развитию детей</a:t>
            </a:r>
            <a:br>
              <a:rPr lang="ru-RU" sz="2400" b="1">
                <a:solidFill>
                  <a:srgbClr val="3366FF"/>
                </a:solidFill>
              </a:rPr>
            </a:br>
            <a:r>
              <a:rPr lang="ru-RU" sz="2400" b="1">
                <a:solidFill>
                  <a:srgbClr val="3366FF"/>
                </a:solidFill>
              </a:rPr>
              <a:t>«Использование математических игр в работе с детьми среднего дошкольного возраста по ранней профориентации</a:t>
            </a:r>
            <a:r>
              <a:rPr lang="ru-RU" sz="2400" b="1" dirty="0" smtClean="0">
                <a:solidFill>
                  <a:srgbClr val="3366FF"/>
                </a:solidFill>
              </a:rPr>
              <a:t/>
            </a:r>
            <a:br>
              <a:rPr lang="ru-RU" sz="2400" b="1" dirty="0" smtClean="0">
                <a:solidFill>
                  <a:srgbClr val="3366FF"/>
                </a:solidFill>
              </a:rPr>
            </a:br>
            <a:r>
              <a:rPr lang="ru-RU" sz="3600" b="1" i="1" dirty="0" smtClean="0">
                <a:solidFill>
                  <a:srgbClr val="CC0000"/>
                </a:solidFill>
                <a:latin typeface="Georgia" pitchFamily="18" charset="0"/>
              </a:rPr>
              <a:t> «Веселые поварята»</a:t>
            </a:r>
            <a:endParaRPr lang="ru-RU" sz="3600" b="1" i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1835696" y="4149080"/>
            <a:ext cx="5472608" cy="910952"/>
          </a:xfrm>
        </p:spPr>
        <p:txBody>
          <a:bodyPr>
            <a:normAutofit/>
          </a:bodyPr>
          <a:lstStyle/>
          <a:p>
            <a:pPr algn="r"/>
            <a:r>
              <a:rPr lang="ru-RU" sz="2000" b="1" dirty="0" smtClean="0">
                <a:solidFill>
                  <a:srgbClr val="3366FF"/>
                </a:solidFill>
              </a:rPr>
              <a:t>Воспитатель: </a:t>
            </a:r>
            <a:r>
              <a:rPr lang="ru-RU" sz="2400" b="1" dirty="0" smtClean="0">
                <a:solidFill>
                  <a:srgbClr val="3366FF"/>
                </a:solidFill>
              </a:rPr>
              <a:t>Казакова Е.В.</a:t>
            </a:r>
          </a:p>
          <a:p>
            <a:pPr algn="r"/>
            <a:endParaRPr lang="ru-RU" sz="2000" b="1" dirty="0">
              <a:solidFill>
                <a:srgbClr val="3366FF"/>
              </a:solidFill>
            </a:endParaRPr>
          </a:p>
        </p:txBody>
      </p:sp>
      <p:sp>
        <p:nvSpPr>
          <p:cNvPr id="2" name="AutoShape 2" descr="C:\Users\HP\Desktop\%D0%BF%D0%BE%D0%B2%D0%B0%D1%80%D0%B5%D0%BD%D0%BE%D0%BA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5655" y="3645024"/>
            <a:ext cx="1872209" cy="2124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06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836</TotalTime>
  <Words>76</Words>
  <Application>Microsoft Office PowerPoint</Application>
  <PresentationFormat>Экран (4:3)</PresentationFormat>
  <Paragraphs>30</Paragraphs>
  <Slides>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Aharoni</vt:lpstr>
      <vt:lpstr>Arial</vt:lpstr>
      <vt:lpstr>Calibri</vt:lpstr>
      <vt:lpstr>Georgia</vt:lpstr>
      <vt:lpstr>Times New Roman</vt:lpstr>
      <vt:lpstr>Тема Office</vt:lpstr>
      <vt:lpstr>Образовательная деятельность по познавательному развитию детей «Использование математических игр в работе с детьми среднего дошкольного возраста по ранней профориентации  «Веселые поварята»</vt:lpstr>
      <vt:lpstr>Сколько листиков у нас, столько мы присядем раз.</vt:lpstr>
      <vt:lpstr>Сколько баночек у нас, столько хлопнем с вами раз.</vt:lpstr>
      <vt:lpstr>Сколько красных мухоморов, столько сделаем наклонов.</vt:lpstr>
      <vt:lpstr>Презентация PowerPoint</vt:lpstr>
      <vt:lpstr> Сколько клоунов веселых, столько топнем с вами раз.</vt:lpstr>
      <vt:lpstr>  СПАСИБО за ВНИМАНИЕ!</vt:lpstr>
      <vt:lpstr>Образовательная деятельность по познавательному развитию детей «Использование математических игр в работе с детьми среднего дошкольного возраста по ранней профориентации  «Веселые поварята»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Центр математики  «Игротека»</dc:title>
  <dc:creator>HP</dc:creator>
  <cp:lastModifiedBy>HP</cp:lastModifiedBy>
  <cp:revision>106</cp:revision>
  <dcterms:modified xsi:type="dcterms:W3CDTF">2021-10-05T15:41:35Z</dcterms:modified>
</cp:coreProperties>
</file>