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0" r:id="rId2"/>
    <p:sldId id="264" r:id="rId3"/>
    <p:sldId id="258" r:id="rId4"/>
    <p:sldId id="263" r:id="rId5"/>
    <p:sldId id="259" r:id="rId6"/>
    <p:sldId id="261" r:id="rId7"/>
    <p:sldId id="262" r:id="rId8"/>
    <p:sldId id="265" r:id="rId9"/>
    <p:sldId id="25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7087" autoAdjust="0"/>
  </p:normalViewPr>
  <p:slideViewPr>
    <p:cSldViewPr>
      <p:cViewPr varScale="1">
        <p:scale>
          <a:sx n="56" d="100"/>
          <a:sy n="56" d="100"/>
        </p:scale>
        <p:origin x="180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6558D4-8A2A-437A-8E2A-A27382F8F2DF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A14B71-128A-4BD4-9F9A-95BB49B5C4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8825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14B71-128A-4BD4-9F9A-95BB49B5C41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949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jpe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microsoft.com/office/2007/relationships/hdphoto" Target="../media/hdphoto5.wdp"/><Relationship Id="rId7" Type="http://schemas.openxmlformats.org/officeDocument/2006/relationships/image" Target="../media/image9.png"/><Relationship Id="rId12" Type="http://schemas.microsoft.com/office/2007/relationships/hdphoto" Target="../media/hdphoto7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11" Type="http://schemas.openxmlformats.org/officeDocument/2006/relationships/image" Target="../media/image12.jpeg"/><Relationship Id="rId5" Type="http://schemas.openxmlformats.org/officeDocument/2006/relationships/image" Target="../media/image7.png"/><Relationship Id="rId10" Type="http://schemas.openxmlformats.org/officeDocument/2006/relationships/image" Target="../media/image11.pn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8.png"/><Relationship Id="rId3" Type="http://schemas.openxmlformats.org/officeDocument/2006/relationships/image" Target="../media/image7.png"/><Relationship Id="rId7" Type="http://schemas.openxmlformats.org/officeDocument/2006/relationships/image" Target="../media/image6.png"/><Relationship Id="rId12" Type="http://schemas.microsoft.com/office/2007/relationships/hdphoto" Target="../media/hdphoto3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microsoft.com/office/2007/relationships/hdphoto" Target="../media/hdphoto6.wdp"/><Relationship Id="rId11" Type="http://schemas.openxmlformats.org/officeDocument/2006/relationships/image" Target="../media/image3.jpeg"/><Relationship Id="rId5" Type="http://schemas.openxmlformats.org/officeDocument/2006/relationships/image" Target="../media/image9.png"/><Relationship Id="rId10" Type="http://schemas.microsoft.com/office/2007/relationships/hdphoto" Target="../media/hdphoto5.wdp"/><Relationship Id="rId4" Type="http://schemas.openxmlformats.org/officeDocument/2006/relationships/image" Target="../media/image10.png"/><Relationship Id="rId9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3.wdp"/><Relationship Id="rId7" Type="http://schemas.openxmlformats.org/officeDocument/2006/relationships/image" Target="../media/image7.png"/><Relationship Id="rId12" Type="http://schemas.microsoft.com/office/2007/relationships/hdphoto" Target="../media/hdphoto5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5.jpeg"/><Relationship Id="rId5" Type="http://schemas.openxmlformats.org/officeDocument/2006/relationships/image" Target="../media/image8.png"/><Relationship Id="rId10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microsoft.com/office/2007/relationships/hdphoto" Target="../media/hdphoto6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jpeg"/><Relationship Id="rId7" Type="http://schemas.microsoft.com/office/2007/relationships/hdphoto" Target="../media/hdphoto6.wdp"/><Relationship Id="rId12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microsoft.com/office/2007/relationships/hdphoto" Target="../media/hdphoto5.wdp"/><Relationship Id="rId5" Type="http://schemas.openxmlformats.org/officeDocument/2006/relationships/image" Target="../media/image8.png"/><Relationship Id="rId10" Type="http://schemas.openxmlformats.org/officeDocument/2006/relationships/image" Target="../media/image5.jpeg"/><Relationship Id="rId4" Type="http://schemas.microsoft.com/office/2007/relationships/hdphoto" Target="../media/hdphoto3.wdp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12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11" Type="http://schemas.microsoft.com/office/2007/relationships/hdphoto" Target="../media/hdphoto5.wdp"/><Relationship Id="rId5" Type="http://schemas.openxmlformats.org/officeDocument/2006/relationships/image" Target="../media/image9.png"/><Relationship Id="rId10" Type="http://schemas.openxmlformats.org/officeDocument/2006/relationships/image" Target="../media/image5.jpeg"/><Relationship Id="rId4" Type="http://schemas.openxmlformats.org/officeDocument/2006/relationships/image" Target="../media/image8.png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10.png"/><Relationship Id="rId7" Type="http://schemas.microsoft.com/office/2007/relationships/hdphoto" Target="../media/hdphoto6.wdp"/><Relationship Id="rId12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microsoft.com/office/2007/relationships/hdphoto" Target="../media/hdphoto5.wdp"/><Relationship Id="rId5" Type="http://schemas.openxmlformats.org/officeDocument/2006/relationships/image" Target="../media/image11.png"/><Relationship Id="rId10" Type="http://schemas.openxmlformats.org/officeDocument/2006/relationships/image" Target="../media/image5.jpeg"/><Relationship Id="rId4" Type="http://schemas.openxmlformats.org/officeDocument/2006/relationships/image" Target="../media/image8.png"/><Relationship Id="rId9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12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microsoft.com/office/2007/relationships/hdphoto" Target="../media/hdphoto3.wdp"/><Relationship Id="rId5" Type="http://schemas.microsoft.com/office/2007/relationships/hdphoto" Target="../media/hdphoto5.wdp"/><Relationship Id="rId10" Type="http://schemas.openxmlformats.org/officeDocument/2006/relationships/image" Target="../media/image3.jpeg"/><Relationship Id="rId4" Type="http://schemas.openxmlformats.org/officeDocument/2006/relationships/image" Target="../media/image5.jpeg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132856"/>
            <a:ext cx="8229600" cy="72008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Дидактическая игра «Прятки»</a:t>
            </a:r>
            <a:endParaRPr lang="ru-RU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7" name="Рисунок 6" descr="C:\Users\Ирина\Desktop\картинки для онлайн-занятий\logo1.jpg"/>
          <p:cNvPicPr/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8" r="1464"/>
          <a:stretch/>
        </p:blipFill>
        <p:spPr bwMode="auto">
          <a:xfrm>
            <a:off x="1998229" y="260648"/>
            <a:ext cx="4950035" cy="157607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C:\Users\Ирина\Desktop\картинки для онлайн-занятий\подготовляет-милую-девушку-немногая-открытое-8498097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224" y="3753769"/>
            <a:ext cx="2202009" cy="26642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User\Desktop\x_922bf00f.jpg"/>
          <p:cNvPicPr/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43" t="4384" r="7177" b="4034"/>
          <a:stretch/>
        </p:blipFill>
        <p:spPr bwMode="auto">
          <a:xfrm>
            <a:off x="3280298" y="3634601"/>
            <a:ext cx="2625173" cy="29026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836" y="3634601"/>
            <a:ext cx="1978552" cy="2902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38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892480" cy="580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Сосчитай, сколько героев и назови цифру!</a:t>
            </a:r>
            <a:endParaRPr lang="ru-RU" sz="36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" name="Рисунок 2" descr="C:\Users\User\Desktop\разное\картинки\05_1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218" y="836712"/>
            <a:ext cx="2160240" cy="278962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14" descr="C:\Users\User\Desktop\разное\картинки\83853751_0_b33c7_9a9158e1_ori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2872" y="993336"/>
            <a:ext cx="1622319" cy="247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:\Users\User\Desktop\разное\гномы\0_12b7e5_3b26009b_L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134" y="1065584"/>
            <a:ext cx="1460639" cy="2375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User\Desktop\разное\картинки\0_80429_a4bc62fa_XL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8" r="8612"/>
          <a:stretch/>
        </p:blipFill>
        <p:spPr bwMode="auto">
          <a:xfrm>
            <a:off x="412107" y="3815497"/>
            <a:ext cx="1832783" cy="2813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 descr="C:\Users\User\Desktop\разное\карандаши, краски\kirtasiyiyemalzeme-forumgazel (31)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457" y="3651172"/>
            <a:ext cx="2017151" cy="2866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1" descr="C:\Users\User\Desktop\buratino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8141" y="3827324"/>
            <a:ext cx="1734099" cy="2601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6" descr="C:\Users\User\Desktop\разное\картинки\tEIP6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90893" y="3941593"/>
            <a:ext cx="1615335" cy="2695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C:\Users\User\Desktop\img8.jpg"/>
          <p:cNvPicPr/>
          <p:nvPr/>
        </p:nvPicPr>
        <p:blipFill rotWithShape="1"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782" t="20727" r="36699" b="31829"/>
          <a:stretch/>
        </p:blipFill>
        <p:spPr bwMode="auto">
          <a:xfrm>
            <a:off x="6876256" y="1065584"/>
            <a:ext cx="1665606" cy="21841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6328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User\Desktop\разное\гномы\0_12b7e5_3b26009b_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4836" y="742978"/>
            <a:ext cx="1460639" cy="2375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User\Desktop\buratin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338" y="3780920"/>
            <a:ext cx="1734099" cy="2601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User\Desktop\разное\карандаши, краски\kirtasiyiyemalzeme-forumgazel (31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187" y="3483594"/>
            <a:ext cx="2017151" cy="2866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:\Users\User\Desktop\разное\картинки\83853751_0_b33c7_9a9158e1_ori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2118" y="692348"/>
            <a:ext cx="1622319" cy="247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:\Users\User\Desktop\разное\картинки\tEIP6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17489" y="3819050"/>
            <a:ext cx="1615335" cy="2695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Рисунок 22" descr="C:\Users\User\Desktop\разное\картинки\05_1.jpg"/>
          <p:cNvPicPr/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257" y="379098"/>
            <a:ext cx="2160240" cy="27896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C:\Users\User\Desktop\x_922bf00f.jpg"/>
          <p:cNvPicPr/>
          <p:nvPr/>
        </p:nvPicPr>
        <p:blipFill rotWithShape="1"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43" t="4384" r="7177" b="4034"/>
          <a:stretch/>
        </p:blipFill>
        <p:spPr bwMode="auto">
          <a:xfrm>
            <a:off x="6315876" y="3780920"/>
            <a:ext cx="2337141" cy="28199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Picture 2" descr="C:\Users\User\Desktop\разное\картинки\0_80429_a4bc62fa_XL.png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8" r="8612"/>
          <a:stretch/>
        </p:blipFill>
        <p:spPr bwMode="auto">
          <a:xfrm flipH="1">
            <a:off x="6568054" y="636756"/>
            <a:ext cx="1832783" cy="2813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2227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User\Desktop\x_922bf00f.jpg"/>
          <p:cNvPicPr/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43" t="4384" r="7177" b="4034"/>
          <a:stretch/>
        </p:blipFill>
        <p:spPr bwMode="auto">
          <a:xfrm>
            <a:off x="6444208" y="3762580"/>
            <a:ext cx="2376264" cy="286628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11" descr="C:\Users\User\Desktop\buratin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921608"/>
            <a:ext cx="1734099" cy="2601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User\Desktop\разное\картинки\0_80429_a4bc62fa_XL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8" r="8612"/>
          <a:stretch/>
        </p:blipFill>
        <p:spPr bwMode="auto">
          <a:xfrm>
            <a:off x="412107" y="3815497"/>
            <a:ext cx="1832783" cy="2813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C:\Users\User\Desktop\разное\картинки\83853751_0_b33c7_9a9158e1_ori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420" y="692694"/>
            <a:ext cx="1622319" cy="247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:\Users\User\Desktop\разное\гномы\0_12b7e5_3b26009b_L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07" y="743326"/>
            <a:ext cx="1460639" cy="2375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3" descr="C:\Users\User\Desktop\разное\карандаши, краски\kirtasiyiyemalzeme-forumgazel (31)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057" y="3762581"/>
            <a:ext cx="2017151" cy="2866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6" descr="C:\Users\User\Desktop\разное\картинки\tEIP6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344413" y="743326"/>
            <a:ext cx="1615335" cy="2695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C:\Users\User\Desktop\разное\картинки\05_1.jpg"/>
          <p:cNvPicPr/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72545" y="536068"/>
            <a:ext cx="2160240" cy="27896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68660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C:\Users\User\Desktop\разное\гномы\0_12b7e5_3b26009b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428" y="671269"/>
            <a:ext cx="1460639" cy="2375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C:\Users\User\Desktop\x_922bf00f.jpg"/>
          <p:cNvPicPr/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43" t="4384" r="7177" b="4034"/>
          <a:stretch/>
        </p:blipFill>
        <p:spPr bwMode="auto">
          <a:xfrm>
            <a:off x="6500067" y="3297951"/>
            <a:ext cx="2466464" cy="299658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2" descr="C:\Users\User\Desktop\разное\картинки\0_80429_a4bc62fa_XL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8" r="8612"/>
          <a:stretch/>
        </p:blipFill>
        <p:spPr bwMode="auto">
          <a:xfrm>
            <a:off x="539552" y="3473258"/>
            <a:ext cx="1832783" cy="2813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3" descr="C:\Users\User\Desktop\разное\карандаши, краски\kirtasiyiyemalzeme-forumgazel (31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56424"/>
            <a:ext cx="2017151" cy="2866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1" descr="C:\Users\User\Desktop\buratino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018" y="3531819"/>
            <a:ext cx="1734099" cy="2601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6" descr="C:\Users\User\Desktop\разное\картинки\tEIP6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05944" y="3591041"/>
            <a:ext cx="1615335" cy="2695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C:\Users\User\Desktop\разное\картинки\05_1.jpg"/>
          <p:cNvPicPr/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78" y="494757"/>
            <a:ext cx="2160240" cy="27896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14" descr="C:\Users\User\Desktop\разное\картинки\83853751_0_b33c7_9a9158e1_orig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22139" y="565524"/>
            <a:ext cx="1622319" cy="247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094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C:\Users\User\Desktop\разное\картинки\83853751_0_b33c7_9a9158e1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3335" y="568017"/>
            <a:ext cx="1622319" cy="247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C:\Users\User\Desktop\разное\гномы\0_12b7e5_3b26009b_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2697" y="671047"/>
            <a:ext cx="1460639" cy="2375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User\Desktop\разное\картинки\0_80429_a4bc62fa_XL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8" r="8612"/>
          <a:stretch/>
        </p:blipFill>
        <p:spPr bwMode="auto">
          <a:xfrm>
            <a:off x="539552" y="3473258"/>
            <a:ext cx="1832783" cy="2813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3" descr="C:\Users\User\Desktop\разное\карандаши, краски\kirtasiyiyemalzeme-forumgazel (31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920" y="3422212"/>
            <a:ext cx="2017151" cy="2866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1" descr="C:\Users\User\Desktop\buratino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968" y="3579369"/>
            <a:ext cx="1734099" cy="2601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C:\Users\User\Desktop\x_922bf00f.jpg"/>
          <p:cNvPicPr/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43" t="4384" r="7177" b="4034"/>
          <a:stretch/>
        </p:blipFill>
        <p:spPr bwMode="auto">
          <a:xfrm>
            <a:off x="6592964" y="3478662"/>
            <a:ext cx="2466464" cy="299658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C:\Users\User\Desktop\разное\картинки\05_1.jpg"/>
          <p:cNvPicPr/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307" y="378261"/>
            <a:ext cx="2160240" cy="27896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16" descr="C:\Users\User\Desktop\разное\картинки\tEIP6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82151" y="671047"/>
            <a:ext cx="1615335" cy="2695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8470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C:\Users\User\Desktop\разное\картинки\83853751_0_b33c7_9a9158e1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3335" y="568017"/>
            <a:ext cx="1622319" cy="247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1" descr="C:\Users\User\Desktop\buratin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43239"/>
            <a:ext cx="1734099" cy="2601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User\Desktop\разное\картинки\0_80429_a4bc62fa_XL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8" r="8612"/>
          <a:stretch/>
        </p:blipFill>
        <p:spPr bwMode="auto">
          <a:xfrm>
            <a:off x="539552" y="3473258"/>
            <a:ext cx="1832783" cy="2813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6" descr="C:\Users\User\Desktop\разное\картинки\tEIP6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73071" y="3606975"/>
            <a:ext cx="1615335" cy="2695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3" descr="C:\Users\User\Desktop\разное\карандаши, краски\kirtasiyiyemalzeme-forumgazel (31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920" y="3422212"/>
            <a:ext cx="2017151" cy="2866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C:\Users\User\Desktop\x_922bf00f.jpg"/>
          <p:cNvPicPr/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43" t="4384" r="7177" b="4034"/>
          <a:stretch/>
        </p:blipFill>
        <p:spPr bwMode="auto">
          <a:xfrm>
            <a:off x="6573202" y="3278270"/>
            <a:ext cx="2466464" cy="299658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C:\Users\User\Desktop\разное\картинки\05_1.jpg"/>
          <p:cNvPicPr/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07" y="349002"/>
            <a:ext cx="2160240" cy="27896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6" descr="C:\Users\User\Desktop\разное\гномы\0_12b7e5_3b26009b_L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6114" y="618647"/>
            <a:ext cx="1460639" cy="2375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106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Users\User\Desktop\разное\гномы\0_12b7e5_3b26009b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1501" y="546724"/>
            <a:ext cx="1460639" cy="2375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4" descr="C:\Users\User\Desktop\разное\картинки\83853751_0_b33c7_9a9158e1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6724" y="375410"/>
            <a:ext cx="1622319" cy="247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C:\Users\User\Desktop\разное\картинки\05_1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8784"/>
            <a:ext cx="2160240" cy="278962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 descr="C:\Users\User\Desktop\разное\картинки\0_80429_a4bc62fa_XL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8" r="8612"/>
          <a:stretch/>
        </p:blipFill>
        <p:spPr bwMode="auto">
          <a:xfrm>
            <a:off x="539552" y="3473258"/>
            <a:ext cx="1832783" cy="2813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3" descr="C:\Users\User\Desktop\разное\карандаши, краски\kirtasiyiyemalzeme-forumgazel (31)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401" y="3399416"/>
            <a:ext cx="2017151" cy="2866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6" descr="C:\Users\User\Desktop\разное\картинки\tEIP6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36890" y="3643124"/>
            <a:ext cx="1615335" cy="2695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C:\Users\User\Desktop\x_922bf00f.jpg"/>
          <p:cNvPicPr/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43" t="4384" r="7177" b="4034"/>
          <a:stretch/>
        </p:blipFill>
        <p:spPr bwMode="auto">
          <a:xfrm>
            <a:off x="6299490" y="3325552"/>
            <a:ext cx="2466464" cy="299658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11" descr="C:\Users\User\Desktop\buratino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53" y="546724"/>
            <a:ext cx="1734099" cy="2601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584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Ирина\Desktop\картинки для онлайн-занятий\0_b8cb8_594ad4ec_orig.pn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916832"/>
            <a:ext cx="4608512" cy="435138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691680" y="476672"/>
            <a:ext cx="63367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Супермолодец</a:t>
            </a:r>
            <a:r>
              <a:rPr kumimoji="0" lang="ru-RU" alt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rPr>
              <a:t>!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51734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258</TotalTime>
  <Words>17</Words>
  <Application>Microsoft Office PowerPoint</Application>
  <PresentationFormat>Экран (4:3)</PresentationFormat>
  <Paragraphs>4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Cambria</vt:lpstr>
      <vt:lpstr>Тема Office</vt:lpstr>
      <vt:lpstr>Дидактическая игра «Прятки»</vt:lpstr>
      <vt:lpstr> Сосчитай, сколько героев и назови цифру!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 Windows</cp:lastModifiedBy>
  <cp:revision>30</cp:revision>
  <dcterms:created xsi:type="dcterms:W3CDTF">2015-10-17T11:57:45Z</dcterms:created>
  <dcterms:modified xsi:type="dcterms:W3CDTF">2020-04-24T09:46:50Z</dcterms:modified>
</cp:coreProperties>
</file>