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500042"/>
            <a:ext cx="6700862" cy="5138758"/>
          </a:xfrm>
        </p:spPr>
        <p:txBody>
          <a:bodyPr>
            <a:normAutofit/>
          </a:bodyPr>
          <a:lstStyle/>
          <a:p>
            <a:endParaRPr lang="ru-RU" sz="40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Один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видов получения и обработки отверстий резанием с помощью специального инструмента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</TotalTime>
  <Words>8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2015-11-10T19:46:02Z</dcterms:created>
  <dcterms:modified xsi:type="dcterms:W3CDTF">2015-11-10T19:57:42Z</dcterms:modified>
</cp:coreProperties>
</file>