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1" r:id="rId3"/>
    <p:sldId id="272" r:id="rId4"/>
    <p:sldId id="278" r:id="rId5"/>
    <p:sldId id="273" r:id="rId6"/>
    <p:sldId id="275" r:id="rId7"/>
    <p:sldId id="274" r:id="rId8"/>
    <p:sldId id="276" r:id="rId9"/>
    <p:sldId id="266" r:id="rId10"/>
    <p:sldId id="27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390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053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380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032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326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866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145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195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151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242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954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946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1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44;&#1076;&#1100;\1.wav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Зоя\Desktop\image_5fcb1d48d3fa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475" y="-99391"/>
            <a:ext cx="9324253" cy="712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481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Зоя\Desktop\image_5fcb1d48d3fa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477" y="0"/>
            <a:ext cx="9324253" cy="7027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Зоя\Desktop\preview-removebg-preview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42128"/>
            <a:ext cx="3546576" cy="5015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3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763688" y="6170229"/>
            <a:ext cx="448816" cy="44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371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8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Зоя\Desktop\image_5fcb1d48d3fa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169409"/>
            <a:ext cx="9432773" cy="712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Зоя\Desktop\preview-removebg-preview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8605" y="1873027"/>
            <a:ext cx="3546576" cy="5015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1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115616" y="616530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891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77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Зоя\Downloads\img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99392"/>
            <a:ext cx="9252519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603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6262" y="620688"/>
            <a:ext cx="8784976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900" dirty="0" smtClean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</a:t>
            </a:r>
            <a:r>
              <a:rPr lang="ru-RU" sz="23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39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239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763688" y="5229200"/>
            <a:ext cx="1197928" cy="1179773"/>
          </a:xfrm>
          <a:prstGeom prst="ellipse">
            <a:avLst/>
          </a:prstGeom>
          <a:solidFill>
            <a:srgbClr val="3333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012160" y="5236209"/>
            <a:ext cx="1197928" cy="1179773"/>
          </a:xfrm>
          <a:prstGeom prst="ellipse">
            <a:avLst/>
          </a:prstGeom>
          <a:solidFill>
            <a:srgbClr val="00B05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7595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graem.pro/wp-content/uploads/2011/05/hom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7544" y="260648"/>
            <a:ext cx="6987907" cy="518457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191891" y="5709481"/>
            <a:ext cx="926405" cy="92583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18296" y="5709482"/>
            <a:ext cx="926405" cy="92583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46611" y="5709483"/>
            <a:ext cx="926405" cy="92583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340458" y="5863814"/>
            <a:ext cx="629270" cy="617167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7127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72653" y="5733256"/>
            <a:ext cx="926405" cy="92583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08797" y="5733256"/>
            <a:ext cx="926405" cy="92583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35202" y="5733256"/>
            <a:ext cx="926405" cy="92583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2" descr="http://116kzn.ru/sites/116kzn.ru/files/divan.png"/>
          <p:cNvPicPr>
            <a:picLocks noChangeAspect="1" noChangeArrowheads="1"/>
          </p:cNvPicPr>
          <p:nvPr/>
        </p:nvPicPr>
        <p:blipFill>
          <a:blip r:embed="rId2" cstate="print"/>
          <a:srcRect l="8973" t="18876" r="14756" b="25844"/>
          <a:stretch>
            <a:fillRect/>
          </a:stretch>
        </p:blipFill>
        <p:spPr bwMode="auto">
          <a:xfrm>
            <a:off x="530357" y="404664"/>
            <a:ext cx="8083283" cy="4968552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3279237" y="5877272"/>
            <a:ext cx="713236" cy="695000"/>
          </a:xfrm>
          <a:prstGeom prst="ellipse">
            <a:avLst/>
          </a:prstGeom>
          <a:solidFill>
            <a:srgbClr val="00B05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880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54353" y="5733256"/>
            <a:ext cx="926405" cy="92583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45595" y="5733256"/>
            <a:ext cx="926405" cy="92583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5733254"/>
            <a:ext cx="926405" cy="92583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Содержимое 3" descr="помидоры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5" y="245858"/>
            <a:ext cx="6854827" cy="5199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Овал 5"/>
          <p:cNvSpPr/>
          <p:nvPr/>
        </p:nvSpPr>
        <p:spPr>
          <a:xfrm>
            <a:off x="3758699" y="5880832"/>
            <a:ext cx="648809" cy="630682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6861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72653" y="5733256"/>
            <a:ext cx="926405" cy="92583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08797" y="5733256"/>
            <a:ext cx="926405" cy="92583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35202" y="5733256"/>
            <a:ext cx="926405" cy="92583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279237" y="5848673"/>
            <a:ext cx="713236" cy="695000"/>
          </a:xfrm>
          <a:prstGeom prst="ellipse">
            <a:avLst/>
          </a:prstGeom>
          <a:solidFill>
            <a:srgbClr val="00B05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122" name="Picture 2" descr="C:\Users\Зоя\Desktop\Д\Новая папка\1614549791_10-p-dengi-na-belom-fone-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00" y="260648"/>
            <a:ext cx="7786598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7729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Зоя\Desktop\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51686"/>
            <a:ext cx="5328592" cy="6345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97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947</TotalTime>
  <Words>3</Words>
  <Application>Microsoft Office PowerPoint</Application>
  <PresentationFormat>Экран (4:3)</PresentationFormat>
  <Paragraphs>1</Paragraphs>
  <Slides>10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Звуки [Д] – [Дь].  Буква Д</dc:title>
  <dc:creator>1</dc:creator>
  <cp:lastModifiedBy>Зоя</cp:lastModifiedBy>
  <cp:revision>52</cp:revision>
  <dcterms:created xsi:type="dcterms:W3CDTF">2020-04-16T18:55:49Z</dcterms:created>
  <dcterms:modified xsi:type="dcterms:W3CDTF">2022-02-24T16:11:20Z</dcterms:modified>
</cp:coreProperties>
</file>