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4" r:id="rId3"/>
    <p:sldId id="287" r:id="rId4"/>
    <p:sldId id="286" r:id="rId5"/>
    <p:sldId id="289" r:id="rId6"/>
    <p:sldId id="292" r:id="rId7"/>
    <p:sldId id="290" r:id="rId8"/>
    <p:sldId id="293" r:id="rId9"/>
    <p:sldId id="291" r:id="rId10"/>
    <p:sldId id="294" r:id="rId11"/>
  </p:sldIdLst>
  <p:sldSz cx="9144000" cy="6858000" type="screen4x3"/>
  <p:notesSz cx="6858000" cy="9144000"/>
  <p:defaultTextStyle>
    <a:defPPr>
      <a:defRPr lang="es-UY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U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8FAD3-2D52-4B54-B222-46B5F0010AB8}" type="datetimeFigureOut">
              <a:rPr lang="es-UY"/>
              <a:pPr>
                <a:defRPr/>
              </a:pPr>
              <a:t>31/8/2022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C2415-381F-459B-A21C-686A73DF9B7E}" type="slidenum">
              <a:rPr lang="es-UY"/>
              <a:pPr>
                <a:defRPr/>
              </a:pPr>
              <a:t>‹#›</a:t>
            </a:fld>
            <a:endParaRPr lang="es-U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B0530-8B58-4760-8CAA-ABA42A892D26}" type="datetimeFigureOut">
              <a:rPr lang="es-UY"/>
              <a:pPr>
                <a:defRPr/>
              </a:pPr>
              <a:t>31/8/2022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357FE-90CE-4345-8856-E4AADD4A68FA}" type="slidenum">
              <a:rPr lang="es-UY"/>
              <a:pPr>
                <a:defRPr/>
              </a:pPr>
              <a:t>‹#›</a:t>
            </a:fld>
            <a:endParaRPr lang="es-U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860C1-A703-4B89-A1B3-078B56931940}" type="datetimeFigureOut">
              <a:rPr lang="es-UY"/>
              <a:pPr>
                <a:defRPr/>
              </a:pPr>
              <a:t>31/8/2022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C1B22-3A9E-43C6-833A-994529F35F79}" type="slidenum">
              <a:rPr lang="es-UY"/>
              <a:pPr>
                <a:defRPr/>
              </a:pPr>
              <a:t>‹#›</a:t>
            </a:fld>
            <a:endParaRPr lang="es-U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BAFDC-AE6F-4345-8AEC-8FD2F1BCF53A}" type="datetimeFigureOut">
              <a:rPr lang="es-UY"/>
              <a:pPr>
                <a:defRPr/>
              </a:pPr>
              <a:t>31/8/2022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A106B-3A10-4359-8BBE-92258E05E2CE}" type="slidenum">
              <a:rPr lang="es-UY"/>
              <a:pPr>
                <a:defRPr/>
              </a:pPr>
              <a:t>‹#›</a:t>
            </a:fld>
            <a:endParaRPr lang="es-U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030F6-18EF-4BF3-A9CF-E3C635F9DAB9}" type="datetimeFigureOut">
              <a:rPr lang="es-UY"/>
              <a:pPr>
                <a:defRPr/>
              </a:pPr>
              <a:t>31/8/2022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07962-716A-46F9-B2A4-E7FC13375365}" type="slidenum">
              <a:rPr lang="es-UY"/>
              <a:pPr>
                <a:defRPr/>
              </a:pPr>
              <a:t>‹#›</a:t>
            </a:fld>
            <a:endParaRPr lang="es-U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EFD85-0C9D-4D70-92EC-ADF694DA156C}" type="datetimeFigureOut">
              <a:rPr lang="es-UY"/>
              <a:pPr>
                <a:defRPr/>
              </a:pPr>
              <a:t>31/8/2022</a:t>
            </a:fld>
            <a:endParaRPr lang="es-UY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32871-62B8-425D-930F-B66003911305}" type="slidenum">
              <a:rPr lang="es-UY"/>
              <a:pPr>
                <a:defRPr/>
              </a:pPr>
              <a:t>‹#›</a:t>
            </a:fld>
            <a:endParaRPr lang="es-U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85B28-F2C8-4275-8E05-50748AA7815E}" type="datetimeFigureOut">
              <a:rPr lang="es-UY"/>
              <a:pPr>
                <a:defRPr/>
              </a:pPr>
              <a:t>31/8/2022</a:t>
            </a:fld>
            <a:endParaRPr lang="es-UY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48D0E-B62E-4DF3-AE0F-A51FD9E41260}" type="slidenum">
              <a:rPr lang="es-UY"/>
              <a:pPr>
                <a:defRPr/>
              </a:pPr>
              <a:t>‹#›</a:t>
            </a:fld>
            <a:endParaRPr lang="es-U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AB3CE-C012-4D2E-8896-5EACA2B9F7AB}" type="datetimeFigureOut">
              <a:rPr lang="es-UY"/>
              <a:pPr>
                <a:defRPr/>
              </a:pPr>
              <a:t>31/8/2022</a:t>
            </a:fld>
            <a:endParaRPr lang="es-UY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64F41-3FD6-418C-9D45-05B390330B58}" type="slidenum">
              <a:rPr lang="es-UY"/>
              <a:pPr>
                <a:defRPr/>
              </a:pPr>
              <a:t>‹#›</a:t>
            </a:fld>
            <a:endParaRPr lang="es-U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3EB39-0D44-4C02-B981-8F28A42CCBD5}" type="datetimeFigureOut">
              <a:rPr lang="es-UY"/>
              <a:pPr>
                <a:defRPr/>
              </a:pPr>
              <a:t>31/8/2022</a:t>
            </a:fld>
            <a:endParaRPr lang="es-UY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A8AEC-45BE-4587-B03F-51DF4E4B7A70}" type="slidenum">
              <a:rPr lang="es-UY"/>
              <a:pPr>
                <a:defRPr/>
              </a:pPr>
              <a:t>‹#›</a:t>
            </a:fld>
            <a:endParaRPr lang="es-U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BEFCB-2FAB-4AF1-8C74-F5C95D7FAA48}" type="datetimeFigureOut">
              <a:rPr lang="es-UY"/>
              <a:pPr>
                <a:defRPr/>
              </a:pPr>
              <a:t>31/8/2022</a:t>
            </a:fld>
            <a:endParaRPr lang="es-UY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A21FD-770D-4F96-8B9F-B573640CD8A3}" type="slidenum">
              <a:rPr lang="es-UY"/>
              <a:pPr>
                <a:defRPr/>
              </a:pPr>
              <a:t>‹#›</a:t>
            </a:fld>
            <a:endParaRPr lang="es-U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UY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3535A-331A-4E05-A54A-F1032BD5AA23}" type="datetimeFigureOut">
              <a:rPr lang="es-UY"/>
              <a:pPr>
                <a:defRPr/>
              </a:pPr>
              <a:t>31/8/2022</a:t>
            </a:fld>
            <a:endParaRPr lang="es-UY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69F66-E724-45CB-9A15-F3B408D830DF}" type="slidenum">
              <a:rPr lang="es-UY"/>
              <a:pPr>
                <a:defRPr/>
              </a:pPr>
              <a:t>‹#›</a:t>
            </a:fld>
            <a:endParaRPr lang="es-U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s-UY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63EBF1-88EF-4DCF-99B1-9974547EB3F9}" type="datetimeFigureOut">
              <a:rPr lang="es-UY"/>
              <a:pPr>
                <a:defRPr/>
              </a:pPr>
              <a:t>31/8/2022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727573-DCD0-49A8-B176-2392F5701516}" type="slidenum">
              <a:rPr lang="es-UY"/>
              <a:pPr>
                <a:defRPr/>
              </a:pPr>
              <a:t>‹#›</a:t>
            </a:fld>
            <a:endParaRPr lang="es-U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8\Downloads\&#1064;&#1082;&#1086;&#1083;&#1072;,%20&#1096;&#1082;&#1086;&#1083;&#1072;,%20&#1076;&#1074;&#1077;&#1088;&#1080;%20&#1088;&#1072;&#1089;&#1087;&#1072;&#1093;&#1085;&#1080;!.mp3" TargetMode="Externa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8\Downloads\&#1055;&#1072;&#1090;&#1088;&#1080;&#1086;&#1090;&#1080;&#1095;&#1077;&#1089;&#1082;&#1080;&#1081;%20&#1082;&#1083;&#1080;&#1087;%20&#1056;&#1086;&#1089;&#1089;&#1080;&#1103;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458815"/>
          </a:xfrm>
        </p:spPr>
        <p:txBody>
          <a:bodyPr/>
          <a:lstStyle/>
          <a:p>
            <a:r>
              <a:rPr lang="ru-RU" sz="9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сентября</a:t>
            </a:r>
            <a:br>
              <a:rPr lang="ru-RU" sz="9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9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2022</a:t>
            </a:r>
            <a:endParaRPr lang="ru-RU" sz="96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ivseitaki-interesno.ru/wp-content/uploads/2020/08/1-%D1%81%D0%B5%D0%BD%D1%82%D1%8F%D0%B1%D1%80%D1%8F-%D0%BF%D0%BE%D0%B7%D0%B4%D1%80%D0%B0%D0%B2%D0%BB%D0%B5%D0%BD%D0%B8%D1%8F-ivseitaki-interesno-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8\Desktop\1-сентября-поздравления-ivseitaki-interesno-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14337"/>
            <a:ext cx="9144000" cy="7111812"/>
          </a:xfrm>
          <a:prstGeom prst="rect">
            <a:avLst/>
          </a:prstGeom>
          <a:noFill/>
        </p:spPr>
      </p:pic>
      <p:pic>
        <p:nvPicPr>
          <p:cNvPr id="4" name="Школа, школа, двери распахни!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214290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4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625857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вы забыли, то меня зовут….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(имя и прилагательное на первую букву)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Летом я……..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(узнала, бывал, скучал, прочитал и т.д.) 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Я пришел (пришла) в 9 класс, чтобы… 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атриотический клип Росси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человечек конту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2190"/>
            <a:ext cx="4608512" cy="66402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51720" y="908720"/>
            <a:ext cx="1244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ОГЭ</a:t>
            </a:r>
          </a:p>
        </p:txBody>
      </p:sp>
      <p:sp>
        <p:nvSpPr>
          <p:cNvPr id="9" name="Прямоугольник 8"/>
          <p:cNvSpPr/>
          <p:nvPr/>
        </p:nvSpPr>
        <p:spPr>
          <a:xfrm rot="16200000">
            <a:off x="668329" y="3242062"/>
            <a:ext cx="401103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ЧЕМУ ХОЧУ НАУЧИТЬСЯ,</a:t>
            </a:r>
          </a:p>
          <a:p>
            <a:pPr algn="r"/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чтО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 ИЗМЕНИТЬ,</a:t>
            </a:r>
          </a:p>
          <a:p>
            <a:pPr algn="r"/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ЧЕГО ДОСТИЧЬ?</a:t>
            </a:r>
            <a:endParaRPr lang="ru-RU" sz="2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1753" y="2537609"/>
            <a:ext cx="174599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Главное </a:t>
            </a:r>
          </a:p>
          <a:p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достижение </a:t>
            </a:r>
          </a:p>
          <a:p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прошлого </a:t>
            </a:r>
          </a:p>
          <a:p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года</a:t>
            </a:r>
            <a:endParaRPr lang="ru-RU" sz="2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54117" y="2629361"/>
            <a:ext cx="170591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strike="sngStrik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Что</a:t>
            </a:r>
          </a:p>
          <a:p>
            <a:pPr algn="r"/>
            <a:r>
              <a:rPr lang="ru-RU" sz="2000" strike="sngStrik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может </a:t>
            </a:r>
          </a:p>
          <a:p>
            <a:pPr algn="r"/>
            <a:r>
              <a:rPr lang="ru-RU" sz="2000" strike="sngStrik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«помешать»</a:t>
            </a:r>
            <a:endParaRPr lang="ru-RU" sz="2000" strike="sngStrik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72622" y="5509681"/>
            <a:ext cx="124425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КТО</a:t>
            </a:r>
          </a:p>
          <a:p>
            <a:pPr algn="ctr"/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станет</a:t>
            </a:r>
          </a:p>
          <a:p>
            <a:pPr algn="ctr"/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опорой?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79538" y="5533260"/>
            <a:ext cx="14157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КТО</a:t>
            </a:r>
          </a:p>
          <a:p>
            <a:pPr algn="ctr"/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поможет?</a:t>
            </a:r>
            <a:endParaRPr lang="ru-RU" sz="2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931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ая прямоугольная выноска 5"/>
          <p:cNvSpPr/>
          <p:nvPr/>
        </p:nvSpPr>
        <p:spPr>
          <a:xfrm>
            <a:off x="3500430" y="0"/>
            <a:ext cx="5500726" cy="278608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pic>
        <p:nvPicPr>
          <p:cNvPr id="8" name="Содержимое 7" descr="5b87d2111fbc4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9" y="1657646"/>
            <a:ext cx="3214710" cy="4766947"/>
          </a:xfrm>
        </p:spPr>
      </p:pic>
      <p:sp>
        <p:nvSpPr>
          <p:cNvPr id="9" name="Прямоугольник 8"/>
          <p:cNvSpPr/>
          <p:nvPr/>
        </p:nvSpPr>
        <p:spPr>
          <a:xfrm>
            <a:off x="4572000" y="5214950"/>
            <a:ext cx="41434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Василий Сухомлинский.</a:t>
            </a:r>
            <a:endParaRPr lang="ru-RU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643306" y="0"/>
            <a:ext cx="52864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«Знания добывайте своими силами. Пользоваться результатами труда товарища бесчестно».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ая прямоугольная выноска 5"/>
          <p:cNvSpPr/>
          <p:nvPr/>
        </p:nvSpPr>
        <p:spPr>
          <a:xfrm>
            <a:off x="3857620" y="0"/>
            <a:ext cx="5143536" cy="264318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5214950"/>
            <a:ext cx="41434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Дени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Дидро.</a:t>
            </a:r>
            <a:endParaRPr lang="ru-RU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929058" y="500042"/>
            <a:ext cx="50006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«Люди перестают мыслить, когда перестают читать».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10" name="Содержимое 9" descr="i_0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357430"/>
            <a:ext cx="3451130" cy="4281477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ая прямоугольная выноска 5"/>
          <p:cNvSpPr/>
          <p:nvPr/>
        </p:nvSpPr>
        <p:spPr>
          <a:xfrm>
            <a:off x="142844" y="214290"/>
            <a:ext cx="5500726" cy="278608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5143512"/>
            <a:ext cx="41434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Хосе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Хулиан</a:t>
            </a:r>
            <a:endParaRPr lang="ru-RU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571480"/>
            <a:ext cx="52864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«Кто не желает учиться, никогда не станет настоящим человеком».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0" name="Содержимое 9" descr="Marti.jpg"/>
          <p:cNvPicPr>
            <a:picLocks noGrp="1" noChangeAspect="1"/>
          </p:cNvPicPr>
          <p:nvPr>
            <p:ph idx="1"/>
          </p:nvPr>
        </p:nvPicPr>
        <p:blipFill>
          <a:blip r:embed="rId2"/>
          <a:srcRect l="5590" r="13353"/>
          <a:stretch>
            <a:fillRect/>
          </a:stretch>
        </p:blipFill>
        <p:spPr>
          <a:xfrm>
            <a:off x="5929290" y="2071678"/>
            <a:ext cx="3214710" cy="4525131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ая прямоугольная выноска 5"/>
          <p:cNvSpPr/>
          <p:nvPr/>
        </p:nvSpPr>
        <p:spPr>
          <a:xfrm>
            <a:off x="3500430" y="214290"/>
            <a:ext cx="5500726" cy="278608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14810" y="5286388"/>
            <a:ext cx="41434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Аристотель</a:t>
            </a:r>
            <a:endParaRPr lang="ru-RU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643306" y="1071546"/>
            <a:ext cx="52864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«У образования горькие корни, но сладкие плоды».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8" name="Содержимое 7" descr="1_AjbEB3pnivg9baIkSZe1YQ.jpeg"/>
          <p:cNvPicPr>
            <a:picLocks noGrp="1" noChangeAspect="1"/>
          </p:cNvPicPr>
          <p:nvPr>
            <p:ph idx="1"/>
          </p:nvPr>
        </p:nvPicPr>
        <p:blipFill>
          <a:blip r:embed="rId2"/>
          <a:srcRect l="47516"/>
          <a:stretch>
            <a:fillRect/>
          </a:stretch>
        </p:blipFill>
        <p:spPr>
          <a:xfrm>
            <a:off x="285720" y="3286124"/>
            <a:ext cx="3571900" cy="3402837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ая прямоугольная выноска 5"/>
          <p:cNvSpPr/>
          <p:nvPr/>
        </p:nvSpPr>
        <p:spPr>
          <a:xfrm>
            <a:off x="142844" y="214290"/>
            <a:ext cx="5500726" cy="278608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5143512"/>
            <a:ext cx="41434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Эдисон.</a:t>
            </a:r>
            <a:endParaRPr lang="ru-RU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571480"/>
            <a:ext cx="52864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«Успех – это 1% везения и 99% потения».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8" name="Содержимое 7" descr="e0b99ed7fa87df91f7e5195852a387a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87231" y="2285992"/>
            <a:ext cx="3215196" cy="4572008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108</Words>
  <Application>Microsoft Office PowerPoint</Application>
  <PresentationFormat>Экран (4:3)</PresentationFormat>
  <Paragraphs>30</Paragraphs>
  <Slides>10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1 сентября  2022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Mariajose</dc:creator>
  <cp:lastModifiedBy>8</cp:lastModifiedBy>
  <cp:revision>36</cp:revision>
  <dcterms:created xsi:type="dcterms:W3CDTF">2009-05-12T23:31:36Z</dcterms:created>
  <dcterms:modified xsi:type="dcterms:W3CDTF">2022-08-31T18:58:52Z</dcterms:modified>
</cp:coreProperties>
</file>