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3" r:id="rId5"/>
    <p:sldId id="262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74" r:id="rId14"/>
    <p:sldId id="275" r:id="rId15"/>
    <p:sldId id="270" r:id="rId16"/>
    <p:sldId id="276" r:id="rId17"/>
    <p:sldId id="269" r:id="rId18"/>
    <p:sldId id="277" r:id="rId19"/>
    <p:sldId id="271" r:id="rId20"/>
    <p:sldId id="272" r:id="rId21"/>
    <p:sldId id="273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5349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3444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1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5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49" y="6019801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49" y="5849118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1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9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49" y="1057987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92;&#1080;&#1083;&#1100;&#1084;_Trim_Trim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artistic-maritime-history-156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1" y="767934"/>
            <a:ext cx="8555356" cy="53470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iekhnologhichieskaia-karta-uroka-po-matiematikie-na-tiemu-slozhieniie-i-vychitaniie-diesiatichnykh-drobiei_1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24smi.org/public/media/resize/660x-/celebrity/2017/08/07/r4cHAITS0tlc_khan-baty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60" y="357166"/>
            <a:ext cx="3715401" cy="492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43372" y="500043"/>
            <a:ext cx="4786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Читая каждую вторую букву, прочитайте имя хана, который возглавил войско монголо – татар.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48" y="2571745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ЯБОАЩТЭЫНЙ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4143380"/>
            <a:ext cx="4214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Батый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4942915" cy="4071966"/>
          </a:xfrm>
          <a:prstGeom prst="rect">
            <a:avLst/>
          </a:prstGeom>
        </p:spPr>
      </p:pic>
      <p:pic>
        <p:nvPicPr>
          <p:cNvPr id="7" name="Рисунок 6" descr="ir3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3786191"/>
            <a:ext cx="5958039" cy="27434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2" y="0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Русь в 13 веке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3214686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«Золотая Орда»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tnow.ru/img/754000/7544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6357982" cy="4272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00100" y="4714884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«Когда не останется в живых никого из нас, тогда возьмете все»!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avatars.mds.yandex.net/get-zen_doc/242954/pub_5b7d1ff6689ef000aa064685_5b7d223648b5dd00a923ea9a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308" y="1857364"/>
            <a:ext cx="8784025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Осадные орудия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preview.free3d.com/img-dev/2011/02/1750886439232472510/ikz7brdv-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3714775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14282" y="4357694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Таран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 descr="https://autogear.ru/misc/i/gallery/35703/26802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928934"/>
            <a:ext cx="446580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714876" y="5643578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Камнемёт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f.otzyv.ru/f/15/02/157232/070518202851909240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6882"/>
            <a:ext cx="8613784" cy="6465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ильм_Trim_Trim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1" y="160711"/>
            <a:ext cx="8739249" cy="6554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static.diary.ru/userdir/9/1/2/1/91216/35886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785794"/>
            <a:ext cx="7968717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ypresentation.ru/documents/cdf0d49385f23b255ae037fd92b3e4a0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0711"/>
            <a:ext cx="8643998" cy="6482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500042"/>
            <a:ext cx="66437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«Явились народы, о которых как следует никто не знает – кто они, откуда пришли, каков язык их, какого племени, какой веры»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6" name="Picture 2" descr="https://topcor.ru/uploads/posts/2018-07/1531548200_b3944ea44c348657612856c4dd1f2f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786058"/>
            <a:ext cx="6352285" cy="38762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500042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"... Был страшный век, когда монголы на Русь лавиною пошли.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осенний день по степи голой, топча сухие ковыли...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Так шла чудовищным потоком, на Русь монгольская орда.           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одном стремление жестоком - сжигать и грабить города..."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71810"/>
            <a:ext cx="4465637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29190" y="3500438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Нашествие Батыя на Русь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85728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Подчеркните слова, которые показывают, какие качества проявили русские воины, сражаясь с монголо-татарами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714489"/>
            <a:ext cx="75724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Мужество, трусость, отвага, предательство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храбрость, героизм.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428596" y="2214553"/>
            <a:ext cx="1714512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714744" y="2214554"/>
            <a:ext cx="107157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42910" y="2714620"/>
            <a:ext cx="150019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214546" y="2714620"/>
            <a:ext cx="142876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2571744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ЕДИНСТВО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fs03.metod-kopilka.ru/images/doc/57/57097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26432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 1.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1" y="714357"/>
            <a:ext cx="8786875" cy="4224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 Монголо-татары вели _________ жизнь, разводили скот _____________.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Чем больше скота, тем знатнее и богаче хозяин. Жили монголы в ___________ – легких домах, построенных из _____________ и покрытых _________.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 главе монгольского войска стоял _______.  В начале 13 века все монгольские орды объединились под властью ________    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войске царила жестокая _____________. Кочевая жизнь из каждого монгола делала умелого воина. Детей в 3-4 года сажали на __________ и учили стрелять из ____________. Вот такой грозный враг пришел на Русь в ___ веке».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8993" y="642919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кочевую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1" y="1071547"/>
            <a:ext cx="2500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лошадей, овец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785927"/>
            <a:ext cx="1357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юртах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0827" y="1785927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хвороста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1" y="2143117"/>
            <a:ext cx="1785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войлоком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4941" y="2500307"/>
            <a:ext cx="785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хан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16" y="2857497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Чингисхана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7620" y="3286125"/>
            <a:ext cx="1928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дисциплина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48" y="4000505"/>
            <a:ext cx="1357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лошадь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6380" y="3929067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лука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9124" y="4357695"/>
            <a:ext cx="500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vlast.kz/media/upload/images/kinopoisk_ru-Mongol-8539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714884"/>
            <a:ext cx="3145087" cy="1963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hlinkClick r:id="" action="ppaction://noaction">
              <a:snd r:embed="rId2" name="chimes.wav" builtIn="1"/>
            </a:hlinkClick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42853"/>
            <a:ext cx="3276600" cy="2486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1" y="214291"/>
            <a:ext cx="5286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2.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Стрелками соотнесите слова и их обозначения.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1" y="2428869"/>
            <a:ext cx="214314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ПАСТБИЩЕ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ОРДЫ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КАРАУЛ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КУМЫС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2357431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ЛОШАДИНОЕ МОЛОКО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МЕСТО ДЛЯ ВЫПАСА СКОТА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МОНГОЛО-ТАТАРСКИЕ ПЛЕМЕНА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СТОРОЖЕВОЙ ОТРЯД МОНГОЛО-ТАТАР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285984" y="2786059"/>
            <a:ext cx="785819" cy="7143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428728" y="3429001"/>
            <a:ext cx="1643075" cy="9286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571604" y="4143381"/>
            <a:ext cx="1428760" cy="114300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 flipH="1" flipV="1">
            <a:off x="1250133" y="3036091"/>
            <a:ext cx="2286016" cy="13573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allpaperstudio10.com/static/wpdb/wallpapers/1000x563/148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395" y="1071546"/>
            <a:ext cx="8890560" cy="5005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3" y="142852"/>
            <a:ext cx="8715436" cy="64294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Нашествие монголо – татар на Русь</a:t>
            </a:r>
          </a:p>
          <a:p>
            <a:pPr algn="ctr">
              <a:buNone/>
            </a:pPr>
            <a:endParaRPr lang="ru-RU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___20180423_14469629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225" y="2428868"/>
            <a:ext cx="6302148" cy="42742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the-submarine.ru/images/topics/photos/m/2015/01/1706_7_1420815213_7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641" y="214291"/>
            <a:ext cx="4237847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://3.bp.blogspot.com/-UeyIC6UVSvk/UsqjeDo6XKI/AAAAAAAAEcw/hJleAdT_gBo/s1600/photo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5" y="3429000"/>
            <a:ext cx="4884032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8" name="Picture 8" descr="https://ds04.infourok.ru/uploads/ex/04ed/0003604c-3f2cde9e/img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7166"/>
            <a:ext cx="3929091" cy="29468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http://www.the-submarine.ru/images/topics/photos/m/2015/01/1706_12_1420815213_3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1" y="357167"/>
            <a:ext cx="7937907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703</TotalTime>
  <Words>284</Words>
  <PresentationFormat>Экран (4:3)</PresentationFormat>
  <Paragraphs>54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Осадные орудия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76</cp:revision>
  <dcterms:created xsi:type="dcterms:W3CDTF">2019-02-26T15:34:17Z</dcterms:created>
  <dcterms:modified xsi:type="dcterms:W3CDTF">2019-02-28T17:11:14Z</dcterms:modified>
</cp:coreProperties>
</file>