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6"/>
  </p:notesMasterIdLst>
  <p:sldIdLst>
    <p:sldId id="257" r:id="rId3"/>
    <p:sldId id="290" r:id="rId4"/>
    <p:sldId id="291" r:id="rId5"/>
    <p:sldId id="292" r:id="rId6"/>
    <p:sldId id="293" r:id="rId7"/>
    <p:sldId id="294" r:id="rId8"/>
    <p:sldId id="296" r:id="rId9"/>
    <p:sldId id="295" r:id="rId10"/>
    <p:sldId id="297" r:id="rId11"/>
    <p:sldId id="298" r:id="rId12"/>
    <p:sldId id="300" r:id="rId13"/>
    <p:sldId id="301" r:id="rId14"/>
    <p:sldId id="302" r:id="rId15"/>
    <p:sldId id="303" r:id="rId16"/>
    <p:sldId id="299" r:id="rId17"/>
    <p:sldId id="304" r:id="rId18"/>
    <p:sldId id="305" r:id="rId19"/>
    <p:sldId id="306" r:id="rId20"/>
    <p:sldId id="307" r:id="rId21"/>
    <p:sldId id="308" r:id="rId22"/>
    <p:sldId id="310" r:id="rId23"/>
    <p:sldId id="311" r:id="rId24"/>
    <p:sldId id="28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CC3300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85" d="100"/>
          <a:sy n="85" d="100"/>
        </p:scale>
        <p:origin x="-702" y="12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CDF0B4-F219-49A8-9696-8D18BAD2EF2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E03EDA-3548-4EE1-AE01-F627A4F8C6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6990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A641F-A7E7-4805-8E33-E9B39AB00B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344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32734-8637-4939-ACBF-7EE21278C5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776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A0940-31E0-4BF6-97BF-B7E09FE6E0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887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A641F-A7E7-4805-8E33-E9B39AB00B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58896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5B92F-E17E-4E1F-AFBB-6FD63EF460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1919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073C0-BE46-4669-B439-756B536142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0549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75C00-338B-4BDB-9B4E-A6287FFAA6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475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96548-1AB4-4B8A-BFC0-959E7020E9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124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C96C2-C8B4-4767-A88A-FF08338776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710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2C830-18A0-4B17-BE04-395FBA68EF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1556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A518B-D3A2-4829-AEB0-06B73687C9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0824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5B92F-E17E-4E1F-AFBB-6FD63EF460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538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E2096-9317-4B3C-8D1A-D5085E565A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09662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32734-8637-4939-ACBF-7EE21278C5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5414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A0940-31E0-4BF6-97BF-B7E09FE6E0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5219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073C0-BE46-4669-B439-756B536142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2054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75C00-338B-4BDB-9B4E-A6287FFAA6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150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96548-1AB4-4B8A-BFC0-959E7020E9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770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C96C2-C8B4-4767-A88A-FF08338776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7420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2C830-18A0-4B17-BE04-395FBA68EF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379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A518B-D3A2-4829-AEB0-06B73687C9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788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E2096-9317-4B3C-8D1A-D5085E565A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797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B8E1ED-9CC8-4C10-A11C-8EF815F6382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09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B8E1ED-9CC8-4C10-A11C-8EF815F6382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778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"/>
          <p:cNvSpPr>
            <a:spLocks noChangeArrowheads="1"/>
          </p:cNvSpPr>
          <p:nvPr/>
        </p:nvSpPr>
        <p:spPr bwMode="auto">
          <a:xfrm>
            <a:off x="2500313" y="571500"/>
            <a:ext cx="63579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i="1" dirty="0" smtClean="0">
                <a:solidFill>
                  <a:srgbClr val="000000"/>
                </a:solidFill>
              </a:rPr>
              <a:t>                                   </a:t>
            </a:r>
            <a:endParaRPr lang="ru-RU" altLang="ru-RU" sz="3200" b="1" i="1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00313" y="357167"/>
            <a:ext cx="6248151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0" cap="none" spc="0" normalizeH="0" baseline="0" noProof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0" cap="none" spc="0" normalizeH="0" baseline="0" noProof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</a:rPr>
              <a:t>«</a:t>
            </a:r>
            <a:r>
              <a:rPr lang="ru-RU" sz="5400" b="1" i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По страницам той далекой войны</a:t>
            </a:r>
            <a:r>
              <a:rPr kumimoji="0" lang="ru-RU" sz="5400" b="1" i="1" u="none" strike="noStrike" kern="0" cap="none" spc="0" normalizeH="0" baseline="0" noProof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</a:rPr>
              <a:t>»</a:t>
            </a:r>
            <a:endParaRPr kumimoji="0" lang="ru-RU" sz="5400" b="1" i="1" u="none" strike="noStrike" kern="0" cap="none" spc="0" normalizeH="0" noProof="0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1" u="none" strike="noStrike" kern="0" cap="none" spc="0" normalizeH="0" noProof="0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alibri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kern="0" baseline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</a:t>
            </a:r>
            <a:r>
              <a:rPr lang="ru-RU" sz="2400" b="1" i="1" kern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Выполнила:                                              </a:t>
            </a:r>
            <a:endParaRPr lang="ru-RU" sz="2400" b="1" i="1" kern="0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kern="0" baseline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</a:t>
            </a:r>
            <a:r>
              <a:rPr lang="ru-RU" sz="2400" b="1" i="1" kern="0" baseline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2400" b="1" i="1" kern="0" baseline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лассный </a:t>
            </a:r>
            <a:r>
              <a:rPr lang="ru-RU" sz="2400" b="1" i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2400" b="1" i="1" kern="0" baseline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уководитель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 класса МОУ </a:t>
            </a:r>
            <a:r>
              <a:rPr lang="ru-RU" sz="2400" b="1" i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СОШ №1.</a:t>
            </a:r>
            <a:endParaRPr lang="ru-RU" sz="2400" b="1" i="1" kern="0" baseline="0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Агеева Татьяна Юрьевна.</a:t>
            </a:r>
            <a:r>
              <a:rPr lang="ru-RU" sz="2400" b="1" i="1" kern="0" baseline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</a:t>
            </a:r>
            <a:endParaRPr lang="ru-RU" sz="2400" b="1" i="1" kern="0" baseline="0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>
              <a:defRPr/>
            </a:pPr>
            <a:r>
              <a:rPr lang="ru-RU" sz="2400" b="1" i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</a:t>
            </a:r>
          </a:p>
          <a:p>
            <a:pPr lvl="0">
              <a:defRPr/>
            </a:pPr>
            <a:endParaRPr lang="ru-RU" sz="2400" b="1" i="1" kern="0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>
              <a:defRPr/>
            </a:pPr>
            <a:r>
              <a:rPr lang="ru-RU" sz="2400" b="1" i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                  </a:t>
            </a:r>
          </a:p>
          <a:p>
            <a:pPr lvl="0">
              <a:defRPr/>
            </a:pPr>
            <a:r>
              <a:rPr kumimoji="0" lang="ru-RU" sz="2400" b="1" i="1" u="none" strike="noStrike" kern="0" cap="none" spc="0" normalizeH="0" baseline="0" noProof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</a:rPr>
              <a:t>                       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934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Аня\Desktop\Фото для презентации\Оборона Москв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93971"/>
            <a:ext cx="4429124" cy="3164030"/>
          </a:xfrm>
          <a:prstGeom prst="rect">
            <a:avLst/>
          </a:prstGeom>
          <a:noFill/>
        </p:spPr>
      </p:pic>
      <p:pic>
        <p:nvPicPr>
          <p:cNvPr id="1027" name="Picture 3" descr="D:\Аня\Desktop\Фото для презентации\Оборона Москвы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44" y="0"/>
            <a:ext cx="4429156" cy="4429156"/>
          </a:xfrm>
          <a:prstGeom prst="rect">
            <a:avLst/>
          </a:prstGeom>
          <a:noFill/>
        </p:spPr>
      </p:pic>
      <p:pic>
        <p:nvPicPr>
          <p:cNvPr id="1028" name="Picture 4" descr="D:\Аня\Desktop\Фото для презентации\Оборона Москвы 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500694" cy="3679858"/>
          </a:xfrm>
          <a:prstGeom prst="rect">
            <a:avLst/>
          </a:prstGeom>
          <a:noFill/>
        </p:spPr>
      </p:pic>
      <p:pic>
        <p:nvPicPr>
          <p:cNvPr id="1029" name="Picture 5" descr="D:\Аня\Desktop\Фото для презентации\Оборона Москвы 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8931102" y="-12644550"/>
            <a:ext cx="11334750" cy="3000396"/>
          </a:xfrm>
          <a:prstGeom prst="rect">
            <a:avLst/>
          </a:prstGeom>
          <a:noFill/>
        </p:spPr>
      </p:pic>
      <p:pic>
        <p:nvPicPr>
          <p:cNvPr id="2" name="Picture 2" descr="D:\Аня\Desktop\Фото для презентации\Оборона Москвы 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3649276"/>
            <a:ext cx="4929190" cy="32087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Аня\Desktop\Фото для презентации\da293c5d6125ce8bae76003744a0856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785794"/>
            <a:ext cx="7620000" cy="543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Аня\Desktop\Фото для презентации\iIJX0E74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71480"/>
            <a:ext cx="7429552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Аня\Desktop\Фото для презентации\I2rd9nSuYP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Аня\Desktop\Фото для презентации\s12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/>
              <a:t> </a:t>
            </a:r>
            <a:r>
              <a:rPr lang="ru-RU" b="1" dirty="0" smtClean="0"/>
              <a:t>      Никто не забыт – ничто не забыто!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4607" y="548680"/>
            <a:ext cx="6669087" cy="489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3522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Аня\Desktop\Фото для презентации\iSJNMVY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Аня\Desktop\Фото для презентации\p568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700" y="1047750"/>
            <a:ext cx="48006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Аня\Desktop\Фото для презентации\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Аня\Desktop\Фото для презентации\iIQ5TYE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Аня\Desktop\Фото для презентации\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Аня\Desktop\Фото для презентации\iIXPO99R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          </a:t>
            </a:r>
            <a:r>
              <a:rPr lang="ru-RU" sz="1800" dirty="0" smtClean="0">
                <a:solidFill>
                  <a:srgbClr val="CC0066"/>
                </a:solidFill>
              </a:rPr>
              <a:t>Мы должны знать историю своего народа, иначе нельзя по-настоящему </a:t>
            </a:r>
            <a:br>
              <a:rPr lang="ru-RU" sz="1800" dirty="0" smtClean="0">
                <a:solidFill>
                  <a:srgbClr val="CC0066"/>
                </a:solidFill>
              </a:rPr>
            </a:br>
            <a:r>
              <a:rPr lang="ru-RU" sz="1800" dirty="0" smtClean="0">
                <a:solidFill>
                  <a:srgbClr val="CC0066"/>
                </a:solidFill>
              </a:rPr>
              <a:t>          научиться любить свою Родину!</a:t>
            </a:r>
            <a:endParaRPr lang="ru-RU" sz="1800" dirty="0">
              <a:solidFill>
                <a:srgbClr val="CC0066"/>
              </a:solidFill>
            </a:endParaRPr>
          </a:p>
        </p:txBody>
      </p:sp>
      <p:pic>
        <p:nvPicPr>
          <p:cNvPr id="6146" name="Picture 2" descr="D:\Аня\Desktop\Фото для презентации\scale_12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Аня\Desktop\Фото для презентации\75_l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75723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Спасибо </a:t>
            </a:r>
            <a:r>
              <a:rPr lang="ru-RU" b="1" dirty="0">
                <a:solidFill>
                  <a:srgbClr val="C00000"/>
                </a:solidFill>
              </a:rPr>
              <a:t>за внимание!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&amp;Dcy;&amp;iecy;&amp;ncy;&amp;softcy; &amp;pcy;&amp;ocy;&amp;bcy;&amp;iecy;&amp;dcy;&amp;ycy; &amp;kcy;&amp;acy;&amp;rcy;&amp;tcy;&amp;icy;&amp;ncy;&amp;kcy;&amp;icy;, 3-&amp;yacy; &amp;scy;&amp;tcy;&amp;rcy;&amp;acy;&amp;ncy;&amp;icy;&amp;ts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785926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662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Аня\Desktop\Фото для презентации\armiyaross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0"/>
            <a:ext cx="9501222" cy="7572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Аня\Desktop\Фото для презентации\s12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8113"/>
            <a:ext cx="9144000" cy="7134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Аня\Desktop\Фото для презентации\4b62d0abe59629abe5135152e08c555648173cdc156269738e878afc867b24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80975"/>
            <a:ext cx="9144000" cy="7219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Аня\Desktop\Фото для презентации\ук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Аня\Desktop\Фото для презентации\IMG_646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</p:spPr>
      </p:pic>
      <p:pic>
        <p:nvPicPr>
          <p:cNvPr id="6147" name="Picture 3" descr="D:\Аня\Desktop\Фото для презентации\s12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71934" y="-142900"/>
            <a:ext cx="5072066" cy="700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25413"/>
            <a:ext cx="3810000" cy="5529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076056" y="476672"/>
            <a:ext cx="406794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j-ea"/>
                <a:cs typeface="Times New Roman"/>
              </a:rPr>
              <a:t>Великая</a:t>
            </a:r>
            <a:r>
              <a:rPr kumimoji="0" lang="ru-RU" sz="44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j-ea"/>
                <a:cs typeface="Times New Roman"/>
              </a:rPr>
              <a:t> Отечественная война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baseline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22</a:t>
            </a:r>
            <a:r>
              <a:rPr lang="ru-RU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июня 1941 г.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/>
              <a:ea typeface="+mj-ea"/>
              <a:cs typeface="Times New Roman"/>
            </a:endParaRPr>
          </a:p>
        </p:txBody>
      </p:sp>
      <p:pic>
        <p:nvPicPr>
          <p:cNvPr id="6" name="Содержимое 3" descr="0962.jpg"/>
          <p:cNvPicPr>
            <a:picLocks noChangeAspect="1"/>
          </p:cNvPicPr>
          <p:nvPr/>
        </p:nvPicPr>
        <p:blipFill>
          <a:blip r:embed="rId3"/>
          <a:srcRect t="4444" b="6667"/>
          <a:stretch>
            <a:fillRect/>
          </a:stretch>
        </p:blipFill>
        <p:spPr>
          <a:xfrm>
            <a:off x="5263117" y="3861048"/>
            <a:ext cx="3693822" cy="2350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7423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Брестская крепость</a:t>
            </a:r>
            <a:endParaRPr lang="ru-RU" dirty="0"/>
          </a:p>
        </p:txBody>
      </p:sp>
      <p:pic>
        <p:nvPicPr>
          <p:cNvPr id="1026" name="Picture 2" descr="D:\Аня\Desktop\Фото для презентации\i7KXPQNE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643050"/>
            <a:ext cx="6805959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нь Победы_0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</TotalTime>
  <Words>61</Words>
  <Application>Microsoft Office PowerPoint</Application>
  <PresentationFormat>Экран (4:3)</PresentationFormat>
  <Paragraphs>26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День Победы_06</vt:lpstr>
      <vt:lpstr>2_День Победы_06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Брестская крепость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        Мы должны знать историю своего народа, иначе нельзя по-настоящему            научиться любить свою Родину!</vt:lpstr>
      <vt:lpstr>Слайд 22</vt:lpstr>
      <vt:lpstr>       Спасибо за внимание!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Аня</cp:lastModifiedBy>
  <cp:revision>100</cp:revision>
  <dcterms:created xsi:type="dcterms:W3CDTF">2015-04-05T15:05:05Z</dcterms:created>
  <dcterms:modified xsi:type="dcterms:W3CDTF">2020-04-05T09:31:12Z</dcterms:modified>
</cp:coreProperties>
</file>