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74" r:id="rId4"/>
    <p:sldId id="288" r:id="rId5"/>
    <p:sldId id="291" r:id="rId6"/>
    <p:sldId id="293" r:id="rId7"/>
    <p:sldId id="275" r:id="rId8"/>
    <p:sldId id="294" r:id="rId9"/>
    <p:sldId id="308" r:id="rId10"/>
    <p:sldId id="298" r:id="rId11"/>
    <p:sldId id="306" r:id="rId12"/>
    <p:sldId id="300" r:id="rId13"/>
    <p:sldId id="302" r:id="rId14"/>
    <p:sldId id="304" r:id="rId15"/>
    <p:sldId id="311" r:id="rId16"/>
    <p:sldId id="312" r:id="rId17"/>
    <p:sldId id="276" r:id="rId18"/>
    <p:sldId id="261" r:id="rId19"/>
    <p:sldId id="262" r:id="rId20"/>
    <p:sldId id="269" r:id="rId21"/>
    <p:sldId id="271" r:id="rId22"/>
    <p:sldId id="272" r:id="rId23"/>
    <p:sldId id="27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22458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Ботанический турнир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33365" y="3933056"/>
            <a:ext cx="3309803" cy="1748653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«Комнатные растения-это интересно»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160" y="65240"/>
            <a:ext cx="3557024" cy="2308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229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62" b="19867"/>
          <a:stretch>
            <a:fillRect/>
          </a:stretch>
        </p:blipFill>
        <p:spPr bwMode="auto">
          <a:xfrm>
            <a:off x="1403648" y="1268760"/>
            <a:ext cx="6166055" cy="4840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355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5696" y="1412776"/>
            <a:ext cx="5568805" cy="423311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453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3" t="16554" r="17140" b="11488"/>
          <a:stretch>
            <a:fillRect/>
          </a:stretch>
        </p:blipFill>
        <p:spPr bwMode="auto">
          <a:xfrm>
            <a:off x="2699792" y="764704"/>
            <a:ext cx="3634508" cy="5541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725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2" b="11333"/>
          <a:stretch>
            <a:fillRect/>
          </a:stretch>
        </p:blipFill>
        <p:spPr>
          <a:xfrm>
            <a:off x="2555776" y="1124744"/>
            <a:ext cx="4248472" cy="4846649"/>
          </a:xfrm>
          <a:noFill/>
        </p:spPr>
      </p:pic>
    </p:spTree>
    <p:extLst>
      <p:ext uri="{BB962C8B-B14F-4D97-AF65-F5344CB8AC3E}">
        <p14:creationId xmlns:p14="http://schemas.microsoft.com/office/powerpoint/2010/main" val="66622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3728" y="1196752"/>
            <a:ext cx="4702993" cy="4702993"/>
          </a:xfrm>
          <a:noFill/>
        </p:spPr>
      </p:pic>
    </p:spTree>
    <p:extLst>
      <p:ext uri="{BB962C8B-B14F-4D97-AF65-F5344CB8AC3E}">
        <p14:creationId xmlns:p14="http://schemas.microsoft.com/office/powerpoint/2010/main" val="236269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692150"/>
            <a:ext cx="5262562" cy="526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377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9752" y="1052736"/>
            <a:ext cx="4896544" cy="48965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162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2833384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Раунд «Береги комнатные цветы»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Ребус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20888"/>
            <a:ext cx="4147805" cy="1508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1" t="18749" r="11862" b="25319"/>
          <a:stretch/>
        </p:blipFill>
        <p:spPr bwMode="auto">
          <a:xfrm>
            <a:off x="3563888" y="4224555"/>
            <a:ext cx="4608512" cy="188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679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891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  <a:endParaRPr lang="ru-RU" sz="6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6" t="26580" r="9269" b="15601"/>
          <a:stretch/>
        </p:blipFill>
        <p:spPr bwMode="auto">
          <a:xfrm>
            <a:off x="611560" y="2060848"/>
            <a:ext cx="4554636" cy="1881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1" t="25938" r="8352" b="18349"/>
          <a:stretch/>
        </p:blipFill>
        <p:spPr bwMode="auto">
          <a:xfrm>
            <a:off x="3203848" y="4293096"/>
            <a:ext cx="5098579" cy="196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033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Раунд «Исторический»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3" descr="Описание: D:\грин дом\статьи на сайт\история\1.jp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83704"/>
            <a:ext cx="5400600" cy="432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969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4" t="1315" r="7267" b="6093"/>
          <a:stretch/>
        </p:blipFill>
        <p:spPr bwMode="auto">
          <a:xfrm>
            <a:off x="1475656" y="617533"/>
            <a:ext cx="5976664" cy="5845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992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764704"/>
            <a:ext cx="7024744" cy="86409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Раунд «Найдите истину»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44824"/>
            <a:ext cx="4608512" cy="4547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085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764704"/>
            <a:ext cx="7024744" cy="864096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Раунд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«Загадочный»</a:t>
            </a:r>
            <a:endParaRPr lang="ru-RU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76" y="1772816"/>
            <a:ext cx="7128792" cy="4348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004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68760"/>
            <a:ext cx="4968745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825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3024336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Раунд «БЛИЦ»</a:t>
            </a:r>
            <a:endParaRPr lang="ru-RU" sz="6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8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Раунд «Значение комнатных растений»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176322"/>
            <a:ext cx="5328592" cy="4272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418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980728"/>
            <a:ext cx="6777317" cy="4851901"/>
          </a:xfrm>
        </p:spPr>
        <p:txBody>
          <a:bodyPr>
            <a:noAutofit/>
          </a:bodyPr>
          <a:lstStyle/>
          <a:p>
            <a:pPr marL="68580" indent="0" algn="r">
              <a:buNone/>
            </a:pP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«Фитонциды - образуемые растениями летучие биологически активные вещества, убивающие или подавляющие рост и развитие бактерий, микроскопических грибов, простейших»</a:t>
            </a:r>
            <a:b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Б.П. </a:t>
            </a:r>
            <a:r>
              <a:rPr lang="ru-RU" sz="3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Токин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96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24744"/>
            <a:ext cx="7776864" cy="5184576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екоративно-цветущие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или красивоцветущие растения 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екоративно-лиственные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растения 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ьющиеся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растения, или лианы 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мпельные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растения 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уккуленты 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лодоносящие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комнатных условиях 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46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324036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Раунд «Давайте познакомимся»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8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1" r="3603" b="7471"/>
          <a:stretch>
            <a:fillRect/>
          </a:stretch>
        </p:blipFill>
        <p:spPr bwMode="auto">
          <a:xfrm>
            <a:off x="2627784" y="620688"/>
            <a:ext cx="4004584" cy="5774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17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18" t="28452" b="25125"/>
          <a:stretch>
            <a:fillRect/>
          </a:stretch>
        </p:blipFill>
        <p:spPr bwMode="auto">
          <a:xfrm>
            <a:off x="1835696" y="1196752"/>
            <a:ext cx="5561320" cy="4665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952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338</TotalTime>
  <Words>85</Words>
  <Application>Microsoft Office PowerPoint</Application>
  <PresentationFormat>Экран (4:3)</PresentationFormat>
  <Paragraphs>20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Остин</vt:lpstr>
      <vt:lpstr>Ботанический турнир </vt:lpstr>
      <vt:lpstr>Раунд «Исторический»</vt:lpstr>
      <vt:lpstr>Раунд «БЛИЦ»</vt:lpstr>
      <vt:lpstr>Раунд «Значение комнатных растений» </vt:lpstr>
      <vt:lpstr>Презентация PowerPoint</vt:lpstr>
      <vt:lpstr>Презентация PowerPoint</vt:lpstr>
      <vt:lpstr>Раунд «Давайте познакомимся»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Раунд «Береги комнатные цветы»</vt:lpstr>
      <vt:lpstr>Ребусы</vt:lpstr>
      <vt:lpstr>Ребусы</vt:lpstr>
      <vt:lpstr>Презентация PowerPoint</vt:lpstr>
      <vt:lpstr>Раунд «Найдите истину»</vt:lpstr>
      <vt:lpstr>Раунд «Загадочный»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33</cp:revision>
  <dcterms:created xsi:type="dcterms:W3CDTF">2024-03-11T15:32:00Z</dcterms:created>
  <dcterms:modified xsi:type="dcterms:W3CDTF">2024-03-28T18:57:35Z</dcterms:modified>
</cp:coreProperties>
</file>