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6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4A7C-9503-442E-9EF9-FC69BD7CD6EB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F2EE-CE2D-43B0-84B8-B7484F6DE6E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4A7C-9503-442E-9EF9-FC69BD7CD6EB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F2EE-CE2D-43B0-84B8-B7484F6DE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4A7C-9503-442E-9EF9-FC69BD7CD6EB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F2EE-CE2D-43B0-84B8-B7484F6DE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4A7C-9503-442E-9EF9-FC69BD7CD6EB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F2EE-CE2D-43B0-84B8-B7484F6DE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4A7C-9503-442E-9EF9-FC69BD7CD6EB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FA4F2EE-CE2D-43B0-84B8-B7484F6DE6E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4A7C-9503-442E-9EF9-FC69BD7CD6EB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F2EE-CE2D-43B0-84B8-B7484F6DE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4A7C-9503-442E-9EF9-FC69BD7CD6EB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F2EE-CE2D-43B0-84B8-B7484F6DE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4A7C-9503-442E-9EF9-FC69BD7CD6EB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F2EE-CE2D-43B0-84B8-B7484F6DE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4A7C-9503-442E-9EF9-FC69BD7CD6EB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F2EE-CE2D-43B0-84B8-B7484F6DE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4A7C-9503-442E-9EF9-FC69BD7CD6EB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F2EE-CE2D-43B0-84B8-B7484F6DE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924A7C-9503-442E-9EF9-FC69BD7CD6EB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A4F2EE-CE2D-43B0-84B8-B7484F6DE6E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5924A7C-9503-442E-9EF9-FC69BD7CD6EB}" type="datetimeFigureOut">
              <a:rPr lang="ru-RU" smtClean="0"/>
              <a:t>15.01.2022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FA4F2EE-CE2D-43B0-84B8-B7484F6DE6EF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315416"/>
            <a:ext cx="8856984" cy="1417638"/>
          </a:xfrm>
        </p:spPr>
        <p:txBody>
          <a:bodyPr>
            <a:normAutofit/>
          </a:bodyPr>
          <a:lstStyle/>
          <a:p>
            <a:r>
              <a:rPr lang="ru-RU" dirty="0" smtClean="0"/>
              <a:t>Путешествие по временам года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908720"/>
            <a:ext cx="8208911" cy="5616624"/>
          </a:xfrm>
        </p:spPr>
      </p:pic>
    </p:spTree>
    <p:extLst>
      <p:ext uri="{BB962C8B-B14F-4D97-AF65-F5344CB8AC3E}">
        <p14:creationId xmlns:p14="http://schemas.microsoft.com/office/powerpoint/2010/main" val="418311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32656"/>
            <a:ext cx="8208911" cy="6264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832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8280920" cy="612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44812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dirty="0" smtClean="0"/>
              <a:t>Зима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92695"/>
            <a:ext cx="7632848" cy="59297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85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280920" cy="6264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2124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60648"/>
            <a:ext cx="7632848" cy="633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39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5439"/>
            <a:ext cx="8229600" cy="811273"/>
          </a:xfrm>
        </p:spPr>
        <p:txBody>
          <a:bodyPr>
            <a:normAutofit/>
          </a:bodyPr>
          <a:lstStyle/>
          <a:p>
            <a:r>
              <a:rPr lang="ru-RU" dirty="0" smtClean="0"/>
              <a:t>Круглый год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836712"/>
            <a:ext cx="6048672" cy="58326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376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208911" cy="633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776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280920" cy="633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0009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60648"/>
            <a:ext cx="8280919" cy="633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820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280920" cy="633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982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8280920" cy="612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239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8424936" cy="6264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95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352928" cy="62646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0546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8424936" cy="612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067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dirty="0"/>
              <a:t>Л</a:t>
            </a:r>
            <a:r>
              <a:rPr lang="ru-RU" dirty="0" smtClean="0"/>
              <a:t>ето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692696"/>
            <a:ext cx="8280919" cy="5904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273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260648"/>
            <a:ext cx="8064897" cy="6336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3625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/>
          <a:lstStyle/>
          <a:p>
            <a:r>
              <a:rPr lang="ru-RU" dirty="0" smtClean="0"/>
              <a:t>Осень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692696"/>
            <a:ext cx="7848872" cy="5976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019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243</TotalTime>
  <Words>9</Words>
  <Application>Microsoft Office PowerPoint</Application>
  <PresentationFormat>Экран (4:3)</PresentationFormat>
  <Paragraphs>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Путешествие по временам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Лето</vt:lpstr>
      <vt:lpstr>Презентация PowerPoint</vt:lpstr>
      <vt:lpstr>Осень</vt:lpstr>
      <vt:lpstr>Презентация PowerPoint</vt:lpstr>
      <vt:lpstr>Презентация PowerPoint</vt:lpstr>
      <vt:lpstr>Зима</vt:lpstr>
      <vt:lpstr>Презентация PowerPoint</vt:lpstr>
      <vt:lpstr>Презентация PowerPoint</vt:lpstr>
      <vt:lpstr>Круглый год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временам года</dc:title>
  <dc:creator>Dimarik</dc:creator>
  <cp:lastModifiedBy>Dimarik</cp:lastModifiedBy>
  <cp:revision>27</cp:revision>
  <dcterms:created xsi:type="dcterms:W3CDTF">2019-04-28T17:54:58Z</dcterms:created>
  <dcterms:modified xsi:type="dcterms:W3CDTF">2022-01-15T20:41:35Z</dcterms:modified>
</cp:coreProperties>
</file>