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7" r:id="rId3"/>
    <p:sldId id="274" r:id="rId4"/>
    <p:sldId id="258" r:id="rId5"/>
    <p:sldId id="259" r:id="rId6"/>
    <p:sldId id="273" r:id="rId7"/>
    <p:sldId id="272" r:id="rId8"/>
    <p:sldId id="276" r:id="rId9"/>
    <p:sldId id="256" r:id="rId10"/>
    <p:sldId id="265" r:id="rId11"/>
    <p:sldId id="266" r:id="rId12"/>
    <p:sldId id="261" r:id="rId13"/>
    <p:sldId id="279" r:id="rId14"/>
    <p:sldId id="260" r:id="rId15"/>
    <p:sldId id="262" r:id="rId16"/>
    <p:sldId id="263" r:id="rId17"/>
    <p:sldId id="264" r:id="rId18"/>
    <p:sldId id="277" r:id="rId19"/>
    <p:sldId id="26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96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12F6-03AC-4354-9602-F1B1B5837A9B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CF4F1-7DDE-4B9D-AF49-9AB4CCCC6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284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12F6-03AC-4354-9602-F1B1B5837A9B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CF4F1-7DDE-4B9D-AF49-9AB4CCCC6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528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12F6-03AC-4354-9602-F1B1B5837A9B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CF4F1-7DDE-4B9D-AF49-9AB4CCCC6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667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12F6-03AC-4354-9602-F1B1B5837A9B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CF4F1-7DDE-4B9D-AF49-9AB4CCCC6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526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12F6-03AC-4354-9602-F1B1B5837A9B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CF4F1-7DDE-4B9D-AF49-9AB4CCCC6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935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12F6-03AC-4354-9602-F1B1B5837A9B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CF4F1-7DDE-4B9D-AF49-9AB4CCCC6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827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12F6-03AC-4354-9602-F1B1B5837A9B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CF4F1-7DDE-4B9D-AF49-9AB4CCCC6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554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12F6-03AC-4354-9602-F1B1B5837A9B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CF4F1-7DDE-4B9D-AF49-9AB4CCCC6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427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12F6-03AC-4354-9602-F1B1B5837A9B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CF4F1-7DDE-4B9D-AF49-9AB4CCCC6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739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12F6-03AC-4354-9602-F1B1B5837A9B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CF4F1-7DDE-4B9D-AF49-9AB4CCCC6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753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A12F6-03AC-4354-9602-F1B1B5837A9B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CF4F1-7DDE-4B9D-AF49-9AB4CCCC6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991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A12F6-03AC-4354-9602-F1B1B5837A9B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CF4F1-7DDE-4B9D-AF49-9AB4CCCC6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710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16.jpeg"/><Relationship Id="rId4" Type="http://schemas.openxmlformats.org/officeDocument/2006/relationships/image" Target="../media/image1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5.gif"/><Relationship Id="rId5" Type="http://schemas.openxmlformats.org/officeDocument/2006/relationships/image" Target="../media/image17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1.jpeg"/><Relationship Id="rId5" Type="http://schemas.openxmlformats.org/officeDocument/2006/relationships/image" Target="../media/image3.png"/><Relationship Id="rId4" Type="http://schemas.openxmlformats.org/officeDocument/2006/relationships/image" Target="../media/image2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15.gif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0.pn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2.mp3"/><Relationship Id="rId7" Type="http://schemas.openxmlformats.org/officeDocument/2006/relationships/image" Target="../media/image2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mp3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Мой любимый поселок Звёздный</a:t>
            </a:r>
            <a:endParaRPr lang="ru-RU" dirty="0"/>
          </a:p>
        </p:txBody>
      </p:sp>
      <p:pic>
        <p:nvPicPr>
          <p:cNvPr id="4" name="Picture 2" descr="http://big-rostov.ru/wp-content/uploads/2016/09/img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14" y="1250699"/>
            <a:ext cx="804615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47664" y="5776662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FFFF00"/>
                </a:solidFill>
              </a:rPr>
              <a:t>Путешествие с </a:t>
            </a:r>
            <a:r>
              <a:rPr lang="ru-RU" sz="3600" b="1" i="1" dirty="0" err="1">
                <a:solidFill>
                  <a:srgbClr val="FFFF00"/>
                </a:solidFill>
              </a:rPr>
              <a:t>Карлсоном</a:t>
            </a:r>
            <a:endParaRPr lang="ru-RU" sz="3600" b="1" i="1" dirty="0">
              <a:solidFill>
                <a:srgbClr val="FFFF00"/>
              </a:solidFill>
            </a:endParaRPr>
          </a:p>
        </p:txBody>
      </p:sp>
      <p:pic>
        <p:nvPicPr>
          <p:cNvPr id="6" name="Muzyka_iz_multfilmov_-_Malysh_i_Karlson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1560" y="57738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0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72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99px.ru/sstorage/1/2010/07/image_1060710234304537889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2" y="188640"/>
            <a:ext cx="273630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14358"/>
            <a:ext cx="4639444" cy="6185925"/>
          </a:xfrm>
          <a:prstGeom prst="rect">
            <a:avLst/>
          </a:prstGeom>
        </p:spPr>
      </p:pic>
      <p:pic>
        <p:nvPicPr>
          <p:cNvPr id="4" name="Karlson_-_03_propeller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13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5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proza.ru/pics/2016/10/30/12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"/>
            <a:ext cx="3563888" cy="267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Фотографии\фото разное работа\DSCN174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00808" y="692696"/>
            <a:ext cx="14044613" cy="8878466"/>
          </a:xfrm>
          <a:prstGeom prst="rect">
            <a:avLst/>
          </a:prstGeom>
          <a:noFill/>
          <a:scene3d>
            <a:camera prst="orthographicFront">
              <a:rot lat="0" lon="1500000" rev="162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99px.ru/sstorage/1/2010/07/image_10607102343045378893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-32558"/>
            <a:ext cx="273630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Karlson_-_03_propeller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5616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46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5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p.vk.me/c836323/v836323895/10027/xKGec81awS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48889"/>
            <a:ext cx="4955009" cy="6606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99px.ru/sstorage/1/2010/07/image_1060710232758903115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21" y="148888"/>
            <a:ext cx="2920069" cy="2920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Karlson_-_03_propeller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5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www.playcast.ru/uploads/2013/12/10/679926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6115"/>
            <a:ext cx="42862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Karlson_-_03_propeller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42509" y="4869160"/>
            <a:ext cx="609600" cy="609600"/>
          </a:xfrm>
          <a:prstGeom prst="rect">
            <a:avLst/>
          </a:prstGeom>
        </p:spPr>
      </p:pic>
      <p:sp>
        <p:nvSpPr>
          <p:cNvPr id="2" name="AutoShape 2" descr="https://mail.yandex.ru/message_part/IMG_5248.JPG?_uid=334214889&amp;name=IMG_5248.JPG&amp;hid=1.1&amp;ids=160722211701784737&amp;no_disposition=y&amp;exif_rotate=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mail.yandex.ru/message_part/IMG_5248.JPG?_uid=334214889&amp;name=IMG_5248.JPG&amp;hid=1.1&amp;ids=160722211701784737&amp;no_disposition=y&amp;exif_rotate=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C:\Users\a\Downloads\IMG_5248 (1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38" y="122282"/>
            <a:ext cx="4914659" cy="6414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532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5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p.vk.me/c836323/v836323895/10045/xOdEOQSWIz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04974"/>
            <a:ext cx="496855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mtdata.ru/u30/photo2ECE/20012234751-0/original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04974"/>
            <a:ext cx="2688233" cy="3584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21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p.vk.me/c836323/v836323895/1004f/a_a6E6FGZM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16632"/>
            <a:ext cx="4834434" cy="644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mtdata.ru/u30/photo2ECE/20012234751-0/original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00" y="61912"/>
            <a:ext cx="2662508" cy="3550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744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p.vk.me/c836323/v836323895/1003b/lvQZSDGoG-Q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6632"/>
            <a:ext cx="4860541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99px.ru/sstorage/1/2010/07/image_10607102343045378893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16632"/>
            <a:ext cx="2736301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Karlson_-_03_propeller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38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5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p.vk.me/c836323/v836323895/10031/Ae-iE3ZWxJ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88640"/>
            <a:ext cx="4806534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mtdata.ru/u25/photoD628/20835312401-0/origina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6" y="1"/>
            <a:ext cx="3492632" cy="256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Karlson_-_03_propeller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00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5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23" y="68471"/>
            <a:ext cx="2617764" cy="3490351"/>
          </a:xfrm>
          <a:prstGeom prst="rect">
            <a:avLst/>
          </a:prstGeom>
        </p:spPr>
      </p:pic>
      <p:pic>
        <p:nvPicPr>
          <p:cNvPr id="3" name="Picture 2" descr="https://pp.vk.me/c836323/v836323895/1004f/a_a6E6FGZM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665" y="3554768"/>
            <a:ext cx="2422166" cy="3229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pp.vk.me/c836323/v836323895/1003b/lvQZSDGoG-Q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589369"/>
            <a:ext cx="2448036" cy="3264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pp.vk.me/c836323/v836323895/10031/Ae-iE3ZWxJ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41189"/>
            <a:ext cx="2507351" cy="3343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pp.vk.me/c836323/v836323895/10045/xOdEOQSWIz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68471"/>
            <a:ext cx="2529539" cy="337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Фотографии\фото разное работа\DSCN1749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322" y="653299"/>
            <a:ext cx="3623240" cy="2222891"/>
          </a:xfrm>
          <a:prstGeom prst="rect">
            <a:avLst/>
          </a:prstGeom>
          <a:noFill/>
          <a:scene3d>
            <a:camera prst="orthographicFront">
              <a:rot lat="0" lon="1500000" rev="16200000"/>
            </a:camera>
            <a:lightRig rig="threePt" dir="t"/>
          </a:scene3d>
          <a:extLst/>
        </p:spPr>
      </p:pic>
    </p:spTree>
    <p:extLst>
      <p:ext uri="{BB962C8B-B14F-4D97-AF65-F5344CB8AC3E}">
        <p14:creationId xmlns:p14="http://schemas.microsoft.com/office/powerpoint/2010/main" val="402205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animator.ru/film_img/variants/closeup/film_2251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36712"/>
            <a:ext cx="6570272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z_spektaklya_Malysh_i_Karlson_-_Zamechatelnaya_pesnya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8581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67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2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ata2.lact.ru/f1/s/54/816/image/1525/150/medium_IMG_84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809457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big-rostov.ru/wp-content/uploads/2016/09/im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202"/>
            <a:ext cx="3774448" cy="2123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Karlson_-_03_propeller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26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55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532440" cy="6399330"/>
          </a:xfrm>
          <a:prstGeom prst="rect">
            <a:avLst/>
          </a:prstGeom>
        </p:spPr>
      </p:pic>
      <p:pic>
        <p:nvPicPr>
          <p:cNvPr id="3" name="Picture 2" descr="http://big-rostov.ru/wp-content/uploads/2016/09/im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608" y="16203"/>
            <a:ext cx="3506912" cy="197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Karlson_-_03_propeller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29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55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Фотографии\фото спорт\IMG_20161103_0945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335072" cy="625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://ru5.anyfad.com/items/t1@dd832087-5306-49c3-bedc-e5749ed514af/Karlson-shved-Karlsson---literaturnyy-personazh-sozdannyy-shvedskoy-pisatelnicey-Astrid-Lindgre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0"/>
            <a:ext cx="2927648" cy="219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Karlson_-_03_propeller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14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5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Фотографии\фото спорт\IMG_20161103_09525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7991583" cy="599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big-rostov.ru/wp-content/uploads/2016/09/img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552" y="0"/>
            <a:ext cx="3774448" cy="2123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Muzyka_iz_multfilmov_-_Malysh_i_Karlson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6" name="Karlson_-_03_propeller_(iPlayer.fm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5616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25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72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55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75" y="620688"/>
            <a:ext cx="7707701" cy="5780776"/>
          </a:xfrm>
        </p:spPr>
      </p:pic>
      <p:pic>
        <p:nvPicPr>
          <p:cNvPr id="4" name="Picture 2" descr="http://big-rostov.ru/wp-content/uploads/2016/09/im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552" y="0"/>
            <a:ext cx="3774448" cy="2123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Karlson_-_03_propeller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21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55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75" y="620688"/>
            <a:ext cx="7872874" cy="5904656"/>
          </a:xfrm>
        </p:spPr>
      </p:pic>
      <p:pic>
        <p:nvPicPr>
          <p:cNvPr id="4" name="Picture 2" descr="http://big-rostov.ru/wp-content/uploads/2016/09/im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552" y="0"/>
            <a:ext cx="3774448" cy="2123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Karlson_-_03_propeller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14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55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727280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Дружно в магазин шагаем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 покупаем: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Сладкие 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конфеты,</a:t>
            </a:r>
          </a:p>
          <a:p>
            <a:pPr algn="ctr"/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Вкусные котлеты,</a:t>
            </a:r>
          </a:p>
          <a:p>
            <a:pPr algn="ctr"/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Пироги кислые,</a:t>
            </a:r>
          </a:p>
          <a:p>
            <a:pPr algn="ctr"/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Ягоды душистые,</a:t>
            </a:r>
          </a:p>
          <a:p>
            <a:pPr algn="ctr"/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Покупаем молоко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бежим скорей домой.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Будем 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резать,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Будем 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мыть,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Будем 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обед варить.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скажем всем открыто: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Приятного аппетита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  <a:endParaRPr lang="ru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06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radugazvd.ru/images/mai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90" y="260648"/>
            <a:ext cx="8699444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://www.proza.ru/pics/2016/10/30/122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549"/>
            <a:ext cx="3315753" cy="2485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Karlson_-_03_propeller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89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5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</TotalTime>
  <Words>54</Words>
  <Application>Microsoft Office PowerPoint</Application>
  <PresentationFormat>Экран (4:3)</PresentationFormat>
  <Paragraphs>15</Paragraphs>
  <Slides>19</Slides>
  <Notes>0</Notes>
  <HiddenSlides>0</HiddenSlides>
  <MMClips>16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Мой любимый поселок Звёздный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</dc:creator>
  <cp:lastModifiedBy>a</cp:lastModifiedBy>
  <cp:revision>19</cp:revision>
  <dcterms:created xsi:type="dcterms:W3CDTF">2016-11-27T15:20:39Z</dcterms:created>
  <dcterms:modified xsi:type="dcterms:W3CDTF">2016-12-01T05:25:19Z</dcterms:modified>
</cp:coreProperties>
</file>