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7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  <p:sldMasterId id="2147483658" r:id="rId3"/>
    <p:sldMasterId id="2147483663" r:id="rId4"/>
    <p:sldMasterId id="2147483668" r:id="rId5"/>
    <p:sldMasterId id="2147483672" r:id="rId6"/>
    <p:sldMasterId id="2147483676" r:id="rId7"/>
    <p:sldMasterId id="2147483680" r:id="rId8"/>
  </p:sldMasterIdLst>
  <p:notesMasterIdLst>
    <p:notesMasterId r:id="rId21"/>
  </p:notesMasterIdLst>
  <p:sldIdLst>
    <p:sldId id="256" r:id="rId9"/>
    <p:sldId id="267" r:id="rId10"/>
    <p:sldId id="257" r:id="rId11"/>
    <p:sldId id="259" r:id="rId12"/>
    <p:sldId id="269" r:id="rId13"/>
    <p:sldId id="268" r:id="rId14"/>
    <p:sldId id="260" r:id="rId15"/>
    <p:sldId id="261" r:id="rId16"/>
    <p:sldId id="264" r:id="rId17"/>
    <p:sldId id="262" r:id="rId18"/>
    <p:sldId id="263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 showGuides="1">
      <p:cViewPr varScale="1">
        <p:scale>
          <a:sx n="69" d="100"/>
          <a:sy n="69" d="100"/>
        </p:scale>
        <p:origin x="139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46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3CD930-9247-4690-BC8D-A1AC35A656C6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911F9-483B-4987-973E-B5B42EF63F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слайд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911F9-483B-4987-973E-B5B42EF63FC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911F9-483B-4987-973E-B5B42EF63FC8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45DF9F67-A6CD-41E7-82DD-247532579BC8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76DBB3C2-C5E7-493F-BA5E-C8C31B84A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45DF9F67-A6CD-41E7-82DD-247532579BC8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76DBB3C2-C5E7-493F-BA5E-C8C31B84A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45DF9F67-A6CD-41E7-82DD-247532579BC8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76DBB3C2-C5E7-493F-BA5E-C8C31B84A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F67-A6CD-41E7-82DD-247532579BC8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BB3C2-C5E7-493F-BA5E-C8C31B84ABE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7DEDC-4D6E-4668-9CF0-4EA6CB8054B2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F6720-0A0A-4732-B100-64669AADC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45DF9F67-A6CD-41E7-82DD-247532579BC8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76DBB3C2-C5E7-493F-BA5E-C8C31B84A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45DF9F67-A6CD-41E7-82DD-247532579BC8}" type="datetimeFigureOut">
              <a:rPr lang="ru-RU" smtClean="0"/>
              <a:t>28.04.2025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76DBB3C2-C5E7-493F-BA5E-C8C31B84AB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7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028" y="-484008"/>
            <a:ext cx="9406999" cy="634282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5174" y="5227722"/>
            <a:ext cx="9348366" cy="2137616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68" y="8208432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8330" y="7598402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5" name="Freeform 46"/>
            <p:cNvSpPr/>
            <p:nvPr/>
          </p:nvSpPr>
          <p:spPr bwMode="auto">
            <a:xfrm>
              <a:off x="473112" y="7748844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092" y="8129844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Freeform 15"/>
            <p:cNvSpPr/>
            <p:nvPr/>
          </p:nvSpPr>
          <p:spPr bwMode="auto">
            <a:xfrm>
              <a:off x="-175244" y="822902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8" name="Freeform 8"/>
            <p:cNvSpPr/>
            <p:nvPr/>
          </p:nvSpPr>
          <p:spPr bwMode="auto">
            <a:xfrm>
              <a:off x="760159" y="77311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9" name="Freeform 8"/>
            <p:cNvSpPr/>
            <p:nvPr/>
          </p:nvSpPr>
          <p:spPr bwMode="auto">
            <a:xfrm>
              <a:off x="519304" y="9018760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0" name="Freeform 8"/>
            <p:cNvSpPr/>
            <p:nvPr/>
          </p:nvSpPr>
          <p:spPr bwMode="auto">
            <a:xfrm>
              <a:off x="1208525" y="8695421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1" name="Freeform 62"/>
            <p:cNvSpPr/>
            <p:nvPr/>
          </p:nvSpPr>
          <p:spPr bwMode="auto">
            <a:xfrm rot="20972167">
              <a:off x="1502142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2" name="Freeform 16"/>
            <p:cNvSpPr/>
            <p:nvPr/>
          </p:nvSpPr>
          <p:spPr bwMode="auto">
            <a:xfrm>
              <a:off x="1623547" y="8129844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974" y="7672815"/>
              <a:ext cx="668336" cy="802942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075" y="884054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Freeform 46"/>
            <p:cNvSpPr/>
            <p:nvPr/>
          </p:nvSpPr>
          <p:spPr bwMode="auto">
            <a:xfrm>
              <a:off x="2170479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949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9135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Freeform 46"/>
            <p:cNvSpPr/>
            <p:nvPr/>
          </p:nvSpPr>
          <p:spPr bwMode="auto">
            <a:xfrm>
              <a:off x="4326513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3668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Freeform 15"/>
            <p:cNvSpPr/>
            <p:nvPr/>
          </p:nvSpPr>
          <p:spPr bwMode="auto">
            <a:xfrm>
              <a:off x="4906940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4" name="Freeform 8"/>
            <p:cNvSpPr/>
            <p:nvPr/>
          </p:nvSpPr>
          <p:spPr bwMode="auto">
            <a:xfrm>
              <a:off x="3929323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6" name="Freeform 8"/>
            <p:cNvSpPr/>
            <p:nvPr/>
          </p:nvSpPr>
          <p:spPr bwMode="auto">
            <a:xfrm>
              <a:off x="3433253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541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31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2553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2" name="Freeform 15"/>
            <p:cNvSpPr/>
            <p:nvPr/>
          </p:nvSpPr>
          <p:spPr bwMode="auto">
            <a:xfrm rot="21264199">
              <a:off x="3369833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3" name="Freeform 46"/>
            <p:cNvSpPr/>
            <p:nvPr/>
          </p:nvSpPr>
          <p:spPr bwMode="auto">
            <a:xfrm rot="16200000">
              <a:off x="2963314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4" name="Freeform 8"/>
            <p:cNvSpPr/>
            <p:nvPr/>
          </p:nvSpPr>
          <p:spPr bwMode="auto">
            <a:xfrm rot="19800000">
              <a:off x="1947860" y="7318810"/>
              <a:ext cx="939958" cy="83888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5" name="Freeform 62"/>
            <p:cNvSpPr/>
            <p:nvPr/>
          </p:nvSpPr>
          <p:spPr bwMode="auto">
            <a:xfrm rot="627833" flipH="1">
              <a:off x="12244131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6" name="Freeform 16"/>
            <p:cNvSpPr/>
            <p:nvPr/>
          </p:nvSpPr>
          <p:spPr bwMode="auto">
            <a:xfrm flipH="1">
              <a:off x="11888342" y="7465181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7143" y="7931398"/>
              <a:ext cx="536464" cy="86082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3725" y="8840549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Freeform 15"/>
            <p:cNvSpPr/>
            <p:nvPr/>
          </p:nvSpPr>
          <p:spPr bwMode="auto">
            <a:xfrm rot="19800000" flipH="1" flipV="1">
              <a:off x="6938279" y="8476117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1" name="Freeform 8"/>
            <p:cNvSpPr/>
            <p:nvPr/>
          </p:nvSpPr>
          <p:spPr bwMode="auto">
            <a:xfrm rot="19800000" flipH="1" flipV="1">
              <a:off x="6111640" y="839033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2" name="Freeform 8"/>
            <p:cNvSpPr/>
            <p:nvPr/>
          </p:nvSpPr>
          <p:spPr bwMode="auto">
            <a:xfrm rot="19800000" flipH="1" flipV="1">
              <a:off x="5676427" y="901496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56" y="748231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5" name="Freeform 46"/>
            <p:cNvSpPr/>
            <p:nvPr/>
          </p:nvSpPr>
          <p:spPr bwMode="auto">
            <a:xfrm flipH="1">
              <a:off x="11986956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584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9480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1" name="Freeform 46"/>
            <p:cNvSpPr/>
            <p:nvPr/>
          </p:nvSpPr>
          <p:spPr bwMode="auto">
            <a:xfrm flipH="1">
              <a:off x="9830922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50902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Freeform 15"/>
            <p:cNvSpPr/>
            <p:nvPr/>
          </p:nvSpPr>
          <p:spPr bwMode="auto">
            <a:xfrm flipH="1">
              <a:off x="8990145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4" name="Freeform 8"/>
            <p:cNvSpPr/>
            <p:nvPr/>
          </p:nvSpPr>
          <p:spPr bwMode="auto">
            <a:xfrm flipH="1">
              <a:off x="10070265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6" name="Freeform 8"/>
            <p:cNvSpPr/>
            <p:nvPr/>
          </p:nvSpPr>
          <p:spPr bwMode="auto">
            <a:xfrm flipH="1">
              <a:off x="10566335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35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4789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3951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Freeform 15"/>
            <p:cNvSpPr/>
            <p:nvPr/>
          </p:nvSpPr>
          <p:spPr bwMode="auto">
            <a:xfrm rot="335801" flipH="1">
              <a:off x="10701825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3" name="Freeform 46"/>
            <p:cNvSpPr/>
            <p:nvPr/>
          </p:nvSpPr>
          <p:spPr bwMode="auto">
            <a:xfrm rot="5400000" flipH="1">
              <a:off x="11194121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7484" y="7885740"/>
              <a:ext cx="283334" cy="3770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754" y="8216754"/>
              <a:ext cx="590794" cy="7862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5358" y="8964326"/>
              <a:ext cx="927586" cy="123453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4220" y="783865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4618" y="8551275"/>
              <a:ext cx="171014" cy="205458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Freeform 8"/>
            <p:cNvSpPr/>
            <p:nvPr/>
          </p:nvSpPr>
          <p:spPr bwMode="auto">
            <a:xfrm>
              <a:off x="7189299" y="7836170"/>
              <a:ext cx="707709" cy="631611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1" name="Freeform 46"/>
            <p:cNvSpPr/>
            <p:nvPr/>
          </p:nvSpPr>
          <p:spPr bwMode="auto">
            <a:xfrm>
              <a:off x="7603443" y="8664283"/>
              <a:ext cx="151916" cy="22506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2" name="Freeform 46"/>
            <p:cNvSpPr/>
            <p:nvPr/>
          </p:nvSpPr>
          <p:spPr bwMode="auto">
            <a:xfrm>
              <a:off x="6859600" y="7626765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79" y="113063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-1" fmla="*/ 1652243 w 3379634"/>
              <a:gd name="connsiteY0-2" fmla="*/ 0 h 4132194"/>
              <a:gd name="connsiteX1-3" fmla="*/ 2588347 w 3379634"/>
              <a:gd name="connsiteY1-4" fmla="*/ 1251874 h 4132194"/>
              <a:gd name="connsiteX2-5" fmla="*/ 1946914 w 3379634"/>
              <a:gd name="connsiteY2-6" fmla="*/ 1149071 h 4132194"/>
              <a:gd name="connsiteX3-7" fmla="*/ 3099621 w 3379634"/>
              <a:gd name="connsiteY3-8" fmla="*/ 2690614 h 4132194"/>
              <a:gd name="connsiteX4-9" fmla="*/ 2250145 w 3379634"/>
              <a:gd name="connsiteY4-10" fmla="*/ 2621702 h 4132194"/>
              <a:gd name="connsiteX5-11" fmla="*/ 3379634 w 3379634"/>
              <a:gd name="connsiteY5-12" fmla="*/ 4132194 h 4132194"/>
              <a:gd name="connsiteX6-13" fmla="*/ 0 w 3379634"/>
              <a:gd name="connsiteY6-14" fmla="*/ 4132194 h 4132194"/>
              <a:gd name="connsiteX7-15" fmla="*/ 1253709 w 3379634"/>
              <a:gd name="connsiteY7-16" fmla="*/ 2388340 h 4132194"/>
              <a:gd name="connsiteX8-17" fmla="*/ 204865 w 3379634"/>
              <a:gd name="connsiteY8-18" fmla="*/ 2690614 h 4132194"/>
              <a:gd name="connsiteX9-19" fmla="*/ 1279294 w 3379634"/>
              <a:gd name="connsiteY9-20" fmla="*/ 1196129 h 4132194"/>
              <a:gd name="connsiteX10-21" fmla="*/ 716139 w 3379634"/>
              <a:gd name="connsiteY10-22" fmla="*/ 1251874 h 4132194"/>
              <a:gd name="connsiteX11-23" fmla="*/ 1652243 w 3379634"/>
              <a:gd name="connsiteY11-24" fmla="*/ 0 h 4132194"/>
              <a:gd name="connsiteX0-25" fmla="*/ 1652243 w 3379634"/>
              <a:gd name="connsiteY0-26" fmla="*/ 0 h 4132194"/>
              <a:gd name="connsiteX1-27" fmla="*/ 2588347 w 3379634"/>
              <a:gd name="connsiteY1-28" fmla="*/ 1251874 h 4132194"/>
              <a:gd name="connsiteX2-29" fmla="*/ 2039998 w 3379634"/>
              <a:gd name="connsiteY2-30" fmla="*/ 1054397 h 4132194"/>
              <a:gd name="connsiteX3-31" fmla="*/ 1946914 w 3379634"/>
              <a:gd name="connsiteY3-32" fmla="*/ 1149071 h 4132194"/>
              <a:gd name="connsiteX4-33" fmla="*/ 3099621 w 3379634"/>
              <a:gd name="connsiteY4-34" fmla="*/ 2690614 h 4132194"/>
              <a:gd name="connsiteX5-35" fmla="*/ 2250145 w 3379634"/>
              <a:gd name="connsiteY5-36" fmla="*/ 2621702 h 4132194"/>
              <a:gd name="connsiteX6-37" fmla="*/ 3379634 w 3379634"/>
              <a:gd name="connsiteY6-38" fmla="*/ 4132194 h 4132194"/>
              <a:gd name="connsiteX7-39" fmla="*/ 0 w 3379634"/>
              <a:gd name="connsiteY7-40" fmla="*/ 4132194 h 4132194"/>
              <a:gd name="connsiteX8-41" fmla="*/ 1253709 w 3379634"/>
              <a:gd name="connsiteY8-42" fmla="*/ 2388340 h 4132194"/>
              <a:gd name="connsiteX9-43" fmla="*/ 204865 w 3379634"/>
              <a:gd name="connsiteY9-44" fmla="*/ 2690614 h 4132194"/>
              <a:gd name="connsiteX10-45" fmla="*/ 1279294 w 3379634"/>
              <a:gd name="connsiteY10-46" fmla="*/ 1196129 h 4132194"/>
              <a:gd name="connsiteX11-47" fmla="*/ 716139 w 3379634"/>
              <a:gd name="connsiteY11-48" fmla="*/ 1251874 h 4132194"/>
              <a:gd name="connsiteX12" fmla="*/ 1652243 w 3379634"/>
              <a:gd name="connsiteY12" fmla="*/ 0 h 4132194"/>
              <a:gd name="connsiteX0-49" fmla="*/ 1652243 w 3379634"/>
              <a:gd name="connsiteY0-50" fmla="*/ 0 h 4132194"/>
              <a:gd name="connsiteX1-51" fmla="*/ 2588347 w 3379634"/>
              <a:gd name="connsiteY1-52" fmla="*/ 1251874 h 4132194"/>
              <a:gd name="connsiteX2-53" fmla="*/ 2039998 w 3379634"/>
              <a:gd name="connsiteY2-54" fmla="*/ 1054397 h 4132194"/>
              <a:gd name="connsiteX3-55" fmla="*/ 1946914 w 3379634"/>
              <a:gd name="connsiteY3-56" fmla="*/ 1149071 h 4132194"/>
              <a:gd name="connsiteX4-57" fmla="*/ 3099621 w 3379634"/>
              <a:gd name="connsiteY4-58" fmla="*/ 2690614 h 4132194"/>
              <a:gd name="connsiteX5-59" fmla="*/ 2250145 w 3379634"/>
              <a:gd name="connsiteY5-60" fmla="*/ 2621702 h 4132194"/>
              <a:gd name="connsiteX6-61" fmla="*/ 3379634 w 3379634"/>
              <a:gd name="connsiteY6-62" fmla="*/ 4132194 h 4132194"/>
              <a:gd name="connsiteX7-63" fmla="*/ 0 w 3379634"/>
              <a:gd name="connsiteY7-64" fmla="*/ 4132194 h 4132194"/>
              <a:gd name="connsiteX8-65" fmla="*/ 1253709 w 3379634"/>
              <a:gd name="connsiteY8-66" fmla="*/ 2388340 h 4132194"/>
              <a:gd name="connsiteX9-67" fmla="*/ 204865 w 3379634"/>
              <a:gd name="connsiteY9-68" fmla="*/ 2690614 h 4132194"/>
              <a:gd name="connsiteX10-69" fmla="*/ 1279294 w 3379634"/>
              <a:gd name="connsiteY10-70" fmla="*/ 1196129 h 4132194"/>
              <a:gd name="connsiteX11-71" fmla="*/ 716139 w 3379634"/>
              <a:gd name="connsiteY11-72" fmla="*/ 1251874 h 4132194"/>
              <a:gd name="connsiteX12-73" fmla="*/ 1652243 w 3379634"/>
              <a:gd name="connsiteY12-74" fmla="*/ 0 h 4132194"/>
              <a:gd name="connsiteX0-75" fmla="*/ 1652243 w 3379634"/>
              <a:gd name="connsiteY0-76" fmla="*/ 0 h 4132194"/>
              <a:gd name="connsiteX1-77" fmla="*/ 2588347 w 3379634"/>
              <a:gd name="connsiteY1-78" fmla="*/ 1251874 h 4132194"/>
              <a:gd name="connsiteX2-79" fmla="*/ 2039998 w 3379634"/>
              <a:gd name="connsiteY2-80" fmla="*/ 1054397 h 4132194"/>
              <a:gd name="connsiteX3-81" fmla="*/ 1946914 w 3379634"/>
              <a:gd name="connsiteY3-82" fmla="*/ 1149071 h 4132194"/>
              <a:gd name="connsiteX4-83" fmla="*/ 3099621 w 3379634"/>
              <a:gd name="connsiteY4-84" fmla="*/ 2690614 h 4132194"/>
              <a:gd name="connsiteX5-85" fmla="*/ 2250145 w 3379634"/>
              <a:gd name="connsiteY5-86" fmla="*/ 2621702 h 4132194"/>
              <a:gd name="connsiteX6-87" fmla="*/ 3379634 w 3379634"/>
              <a:gd name="connsiteY6-88" fmla="*/ 4132194 h 4132194"/>
              <a:gd name="connsiteX7-89" fmla="*/ 0 w 3379634"/>
              <a:gd name="connsiteY7-90" fmla="*/ 4132194 h 4132194"/>
              <a:gd name="connsiteX8-91" fmla="*/ 1253709 w 3379634"/>
              <a:gd name="connsiteY8-92" fmla="*/ 2388340 h 4132194"/>
              <a:gd name="connsiteX9-93" fmla="*/ 204865 w 3379634"/>
              <a:gd name="connsiteY9-94" fmla="*/ 2690614 h 4132194"/>
              <a:gd name="connsiteX10-95" fmla="*/ 1279294 w 3379634"/>
              <a:gd name="connsiteY10-96" fmla="*/ 1196129 h 4132194"/>
              <a:gd name="connsiteX11-97" fmla="*/ 716139 w 3379634"/>
              <a:gd name="connsiteY11-98" fmla="*/ 1251874 h 4132194"/>
              <a:gd name="connsiteX12-99" fmla="*/ 1652243 w 3379634"/>
              <a:gd name="connsiteY12-100" fmla="*/ 0 h 4132194"/>
              <a:gd name="connsiteX0-101" fmla="*/ 1652243 w 3379634"/>
              <a:gd name="connsiteY0-102" fmla="*/ 0 h 4132194"/>
              <a:gd name="connsiteX1-103" fmla="*/ 2588347 w 3379634"/>
              <a:gd name="connsiteY1-104" fmla="*/ 1251874 h 4132194"/>
              <a:gd name="connsiteX2-105" fmla="*/ 2039998 w 3379634"/>
              <a:gd name="connsiteY2-106" fmla="*/ 1054397 h 4132194"/>
              <a:gd name="connsiteX3-107" fmla="*/ 1946914 w 3379634"/>
              <a:gd name="connsiteY3-108" fmla="*/ 1149071 h 4132194"/>
              <a:gd name="connsiteX4-109" fmla="*/ 3099621 w 3379634"/>
              <a:gd name="connsiteY4-110" fmla="*/ 2690614 h 4132194"/>
              <a:gd name="connsiteX5-111" fmla="*/ 2250145 w 3379634"/>
              <a:gd name="connsiteY5-112" fmla="*/ 2621702 h 4132194"/>
              <a:gd name="connsiteX6-113" fmla="*/ 3379634 w 3379634"/>
              <a:gd name="connsiteY6-114" fmla="*/ 4132194 h 4132194"/>
              <a:gd name="connsiteX7-115" fmla="*/ 0 w 3379634"/>
              <a:gd name="connsiteY7-116" fmla="*/ 4132194 h 4132194"/>
              <a:gd name="connsiteX8-117" fmla="*/ 1253709 w 3379634"/>
              <a:gd name="connsiteY8-118" fmla="*/ 2388340 h 4132194"/>
              <a:gd name="connsiteX9-119" fmla="*/ 204865 w 3379634"/>
              <a:gd name="connsiteY9-120" fmla="*/ 2690614 h 4132194"/>
              <a:gd name="connsiteX10-121" fmla="*/ 1279294 w 3379634"/>
              <a:gd name="connsiteY10-122" fmla="*/ 1196129 h 4132194"/>
              <a:gd name="connsiteX11-123" fmla="*/ 716139 w 3379634"/>
              <a:gd name="connsiteY11-124" fmla="*/ 1251874 h 4132194"/>
              <a:gd name="connsiteX12-125" fmla="*/ 1652243 w 3379634"/>
              <a:gd name="connsiteY12-126" fmla="*/ 0 h 4132194"/>
              <a:gd name="connsiteX0-127" fmla="*/ 1652243 w 3379634"/>
              <a:gd name="connsiteY0-128" fmla="*/ 0 h 4132194"/>
              <a:gd name="connsiteX1-129" fmla="*/ 2588347 w 3379634"/>
              <a:gd name="connsiteY1-130" fmla="*/ 1251874 h 4132194"/>
              <a:gd name="connsiteX2-131" fmla="*/ 2039998 w 3379634"/>
              <a:gd name="connsiteY2-132" fmla="*/ 1054397 h 4132194"/>
              <a:gd name="connsiteX3-133" fmla="*/ 1946914 w 3379634"/>
              <a:gd name="connsiteY3-134" fmla="*/ 1149071 h 4132194"/>
              <a:gd name="connsiteX4-135" fmla="*/ 3099621 w 3379634"/>
              <a:gd name="connsiteY4-136" fmla="*/ 2690614 h 4132194"/>
              <a:gd name="connsiteX5-137" fmla="*/ 2250145 w 3379634"/>
              <a:gd name="connsiteY5-138" fmla="*/ 2621702 h 4132194"/>
              <a:gd name="connsiteX6-139" fmla="*/ 3379634 w 3379634"/>
              <a:gd name="connsiteY6-140" fmla="*/ 4132194 h 4132194"/>
              <a:gd name="connsiteX7-141" fmla="*/ 0 w 3379634"/>
              <a:gd name="connsiteY7-142" fmla="*/ 4132194 h 4132194"/>
              <a:gd name="connsiteX8-143" fmla="*/ 1253709 w 3379634"/>
              <a:gd name="connsiteY8-144" fmla="*/ 2388340 h 4132194"/>
              <a:gd name="connsiteX9-145" fmla="*/ 204865 w 3379634"/>
              <a:gd name="connsiteY9-146" fmla="*/ 2690614 h 4132194"/>
              <a:gd name="connsiteX10-147" fmla="*/ 1279294 w 3379634"/>
              <a:gd name="connsiteY10-148" fmla="*/ 1196129 h 4132194"/>
              <a:gd name="connsiteX11-149" fmla="*/ 716139 w 3379634"/>
              <a:gd name="connsiteY11-150" fmla="*/ 1251874 h 4132194"/>
              <a:gd name="connsiteX12-151" fmla="*/ 1652243 w 3379634"/>
              <a:gd name="connsiteY12-152" fmla="*/ 0 h 4132194"/>
              <a:gd name="connsiteX0-153" fmla="*/ 1652243 w 3379634"/>
              <a:gd name="connsiteY0-154" fmla="*/ 0 h 4132194"/>
              <a:gd name="connsiteX1-155" fmla="*/ 2588347 w 3379634"/>
              <a:gd name="connsiteY1-156" fmla="*/ 1251874 h 4132194"/>
              <a:gd name="connsiteX2-157" fmla="*/ 2039998 w 3379634"/>
              <a:gd name="connsiteY2-158" fmla="*/ 1054397 h 4132194"/>
              <a:gd name="connsiteX3-159" fmla="*/ 1946914 w 3379634"/>
              <a:gd name="connsiteY3-160" fmla="*/ 1149071 h 4132194"/>
              <a:gd name="connsiteX4-161" fmla="*/ 3099621 w 3379634"/>
              <a:gd name="connsiteY4-162" fmla="*/ 2690614 h 4132194"/>
              <a:gd name="connsiteX5-163" fmla="*/ 2250145 w 3379634"/>
              <a:gd name="connsiteY5-164" fmla="*/ 2621702 h 4132194"/>
              <a:gd name="connsiteX6-165" fmla="*/ 3379634 w 3379634"/>
              <a:gd name="connsiteY6-166" fmla="*/ 4132194 h 4132194"/>
              <a:gd name="connsiteX7-167" fmla="*/ 0 w 3379634"/>
              <a:gd name="connsiteY7-168" fmla="*/ 4132194 h 4132194"/>
              <a:gd name="connsiteX8-169" fmla="*/ 1253709 w 3379634"/>
              <a:gd name="connsiteY8-170" fmla="*/ 2388340 h 4132194"/>
              <a:gd name="connsiteX9-171" fmla="*/ 204865 w 3379634"/>
              <a:gd name="connsiteY9-172" fmla="*/ 2690614 h 4132194"/>
              <a:gd name="connsiteX10-173" fmla="*/ 1279294 w 3379634"/>
              <a:gd name="connsiteY10-174" fmla="*/ 1196129 h 4132194"/>
              <a:gd name="connsiteX11-175" fmla="*/ 716139 w 3379634"/>
              <a:gd name="connsiteY11-176" fmla="*/ 1251874 h 4132194"/>
              <a:gd name="connsiteX12-177" fmla="*/ 1652243 w 3379634"/>
              <a:gd name="connsiteY12-178" fmla="*/ 0 h 4132194"/>
              <a:gd name="connsiteX0-179" fmla="*/ 0 w 3379634"/>
              <a:gd name="connsiteY0-180" fmla="*/ 4132194 h 4195683"/>
              <a:gd name="connsiteX1-181" fmla="*/ 1253709 w 3379634"/>
              <a:gd name="connsiteY1-182" fmla="*/ 2388340 h 4195683"/>
              <a:gd name="connsiteX2-183" fmla="*/ 204865 w 3379634"/>
              <a:gd name="connsiteY2-184" fmla="*/ 2690614 h 4195683"/>
              <a:gd name="connsiteX3-185" fmla="*/ 1279294 w 3379634"/>
              <a:gd name="connsiteY3-186" fmla="*/ 1196129 h 4195683"/>
              <a:gd name="connsiteX4-187" fmla="*/ 716139 w 3379634"/>
              <a:gd name="connsiteY4-188" fmla="*/ 1251874 h 4195683"/>
              <a:gd name="connsiteX5-189" fmla="*/ 1652243 w 3379634"/>
              <a:gd name="connsiteY5-190" fmla="*/ 0 h 4195683"/>
              <a:gd name="connsiteX6-191" fmla="*/ 2588347 w 3379634"/>
              <a:gd name="connsiteY6-192" fmla="*/ 1251874 h 4195683"/>
              <a:gd name="connsiteX7-193" fmla="*/ 2039998 w 3379634"/>
              <a:gd name="connsiteY7-194" fmla="*/ 1054397 h 4195683"/>
              <a:gd name="connsiteX8-195" fmla="*/ 1946914 w 3379634"/>
              <a:gd name="connsiteY8-196" fmla="*/ 1149071 h 4195683"/>
              <a:gd name="connsiteX9-197" fmla="*/ 3099621 w 3379634"/>
              <a:gd name="connsiteY9-198" fmla="*/ 2690614 h 4195683"/>
              <a:gd name="connsiteX10-199" fmla="*/ 2250145 w 3379634"/>
              <a:gd name="connsiteY10-200" fmla="*/ 2621702 h 4195683"/>
              <a:gd name="connsiteX11-201" fmla="*/ 3379634 w 3379634"/>
              <a:gd name="connsiteY11-202" fmla="*/ 4132194 h 4195683"/>
              <a:gd name="connsiteX12-203" fmla="*/ 63489 w 3379634"/>
              <a:gd name="connsiteY12-204" fmla="*/ 4195683 h 4195683"/>
              <a:gd name="connsiteX0-205" fmla="*/ 1523738 w 4903372"/>
              <a:gd name="connsiteY0-206" fmla="*/ 4132194 h 4618944"/>
              <a:gd name="connsiteX1-207" fmla="*/ 2777447 w 4903372"/>
              <a:gd name="connsiteY1-208" fmla="*/ 2388340 h 4618944"/>
              <a:gd name="connsiteX2-209" fmla="*/ 1728603 w 4903372"/>
              <a:gd name="connsiteY2-210" fmla="*/ 2690614 h 4618944"/>
              <a:gd name="connsiteX3-211" fmla="*/ 2803032 w 4903372"/>
              <a:gd name="connsiteY3-212" fmla="*/ 1196129 h 4618944"/>
              <a:gd name="connsiteX4-213" fmla="*/ 2239877 w 4903372"/>
              <a:gd name="connsiteY4-214" fmla="*/ 1251874 h 4618944"/>
              <a:gd name="connsiteX5-215" fmla="*/ 3175981 w 4903372"/>
              <a:gd name="connsiteY5-216" fmla="*/ 0 h 4618944"/>
              <a:gd name="connsiteX6-217" fmla="*/ 4112085 w 4903372"/>
              <a:gd name="connsiteY6-218" fmla="*/ 1251874 h 4618944"/>
              <a:gd name="connsiteX7-219" fmla="*/ 3563736 w 4903372"/>
              <a:gd name="connsiteY7-220" fmla="*/ 1054397 h 4618944"/>
              <a:gd name="connsiteX8-221" fmla="*/ 3470652 w 4903372"/>
              <a:gd name="connsiteY8-222" fmla="*/ 1149071 h 4618944"/>
              <a:gd name="connsiteX9-223" fmla="*/ 4623359 w 4903372"/>
              <a:gd name="connsiteY9-224" fmla="*/ 2690614 h 4618944"/>
              <a:gd name="connsiteX10-225" fmla="*/ 3773883 w 4903372"/>
              <a:gd name="connsiteY10-226" fmla="*/ 2621702 h 4618944"/>
              <a:gd name="connsiteX11-227" fmla="*/ 4903372 w 4903372"/>
              <a:gd name="connsiteY11-228" fmla="*/ 4132194 h 4618944"/>
              <a:gd name="connsiteX12-229" fmla="*/ 0 w 4903372"/>
              <a:gd name="connsiteY12-230" fmla="*/ 4618944 h 4618944"/>
              <a:gd name="connsiteX0-231" fmla="*/ 1523738 w 4903372"/>
              <a:gd name="connsiteY0-232" fmla="*/ 4132194 h 4618944"/>
              <a:gd name="connsiteX1-233" fmla="*/ 2777447 w 4903372"/>
              <a:gd name="connsiteY1-234" fmla="*/ 2388340 h 4618944"/>
              <a:gd name="connsiteX2-235" fmla="*/ 1728603 w 4903372"/>
              <a:gd name="connsiteY2-236" fmla="*/ 2690614 h 4618944"/>
              <a:gd name="connsiteX3-237" fmla="*/ 2803032 w 4903372"/>
              <a:gd name="connsiteY3-238" fmla="*/ 1196129 h 4618944"/>
              <a:gd name="connsiteX4-239" fmla="*/ 2239877 w 4903372"/>
              <a:gd name="connsiteY4-240" fmla="*/ 1251874 h 4618944"/>
              <a:gd name="connsiteX5-241" fmla="*/ 3175981 w 4903372"/>
              <a:gd name="connsiteY5-242" fmla="*/ 0 h 4618944"/>
              <a:gd name="connsiteX6-243" fmla="*/ 4112085 w 4903372"/>
              <a:gd name="connsiteY6-244" fmla="*/ 1251874 h 4618944"/>
              <a:gd name="connsiteX7-245" fmla="*/ 3563736 w 4903372"/>
              <a:gd name="connsiteY7-246" fmla="*/ 1054397 h 4618944"/>
              <a:gd name="connsiteX8-247" fmla="*/ 3470652 w 4903372"/>
              <a:gd name="connsiteY8-248" fmla="*/ 1149071 h 4618944"/>
              <a:gd name="connsiteX9-249" fmla="*/ 4623359 w 4903372"/>
              <a:gd name="connsiteY9-250" fmla="*/ 2690614 h 4618944"/>
              <a:gd name="connsiteX10-251" fmla="*/ 3773883 w 4903372"/>
              <a:gd name="connsiteY10-252" fmla="*/ 2621702 h 4618944"/>
              <a:gd name="connsiteX11-253" fmla="*/ 4903372 w 4903372"/>
              <a:gd name="connsiteY11-254" fmla="*/ 4132194 h 4618944"/>
              <a:gd name="connsiteX12-255" fmla="*/ 0 w 4903372"/>
              <a:gd name="connsiteY12-256" fmla="*/ 4618944 h 4618944"/>
              <a:gd name="connsiteX0-257" fmla="*/ 1858819 w 4903372"/>
              <a:gd name="connsiteY0-258" fmla="*/ 3532575 h 4618944"/>
              <a:gd name="connsiteX1-259" fmla="*/ 2777447 w 4903372"/>
              <a:gd name="connsiteY1-260" fmla="*/ 2388340 h 4618944"/>
              <a:gd name="connsiteX2-261" fmla="*/ 1728603 w 4903372"/>
              <a:gd name="connsiteY2-262" fmla="*/ 2690614 h 4618944"/>
              <a:gd name="connsiteX3-263" fmla="*/ 2803032 w 4903372"/>
              <a:gd name="connsiteY3-264" fmla="*/ 1196129 h 4618944"/>
              <a:gd name="connsiteX4-265" fmla="*/ 2239877 w 4903372"/>
              <a:gd name="connsiteY4-266" fmla="*/ 1251874 h 4618944"/>
              <a:gd name="connsiteX5-267" fmla="*/ 3175981 w 4903372"/>
              <a:gd name="connsiteY5-268" fmla="*/ 0 h 4618944"/>
              <a:gd name="connsiteX6-269" fmla="*/ 4112085 w 4903372"/>
              <a:gd name="connsiteY6-270" fmla="*/ 1251874 h 4618944"/>
              <a:gd name="connsiteX7-271" fmla="*/ 3563736 w 4903372"/>
              <a:gd name="connsiteY7-272" fmla="*/ 1054397 h 4618944"/>
              <a:gd name="connsiteX8-273" fmla="*/ 3470652 w 4903372"/>
              <a:gd name="connsiteY8-274" fmla="*/ 1149071 h 4618944"/>
              <a:gd name="connsiteX9-275" fmla="*/ 4623359 w 4903372"/>
              <a:gd name="connsiteY9-276" fmla="*/ 2690614 h 4618944"/>
              <a:gd name="connsiteX10-277" fmla="*/ 3773883 w 4903372"/>
              <a:gd name="connsiteY10-278" fmla="*/ 2621702 h 4618944"/>
              <a:gd name="connsiteX11-279" fmla="*/ 4903372 w 4903372"/>
              <a:gd name="connsiteY11-280" fmla="*/ 4132194 h 4618944"/>
              <a:gd name="connsiteX12-281" fmla="*/ 0 w 4903372"/>
              <a:gd name="connsiteY12-282" fmla="*/ 4618944 h 4618944"/>
              <a:gd name="connsiteX0-283" fmla="*/ 1858819 w 4903372"/>
              <a:gd name="connsiteY0-284" fmla="*/ 3532575 h 4618944"/>
              <a:gd name="connsiteX1-285" fmla="*/ 2777447 w 4903372"/>
              <a:gd name="connsiteY1-286" fmla="*/ 2388340 h 4618944"/>
              <a:gd name="connsiteX2-287" fmla="*/ 1728603 w 4903372"/>
              <a:gd name="connsiteY2-288" fmla="*/ 2690614 h 4618944"/>
              <a:gd name="connsiteX3-289" fmla="*/ 2803032 w 4903372"/>
              <a:gd name="connsiteY3-290" fmla="*/ 1196129 h 4618944"/>
              <a:gd name="connsiteX4-291" fmla="*/ 2239877 w 4903372"/>
              <a:gd name="connsiteY4-292" fmla="*/ 1251874 h 4618944"/>
              <a:gd name="connsiteX5-293" fmla="*/ 3175981 w 4903372"/>
              <a:gd name="connsiteY5-294" fmla="*/ 0 h 4618944"/>
              <a:gd name="connsiteX6-295" fmla="*/ 4112085 w 4903372"/>
              <a:gd name="connsiteY6-296" fmla="*/ 1251874 h 4618944"/>
              <a:gd name="connsiteX7-297" fmla="*/ 3563736 w 4903372"/>
              <a:gd name="connsiteY7-298" fmla="*/ 1054397 h 4618944"/>
              <a:gd name="connsiteX8-299" fmla="*/ 3470652 w 4903372"/>
              <a:gd name="connsiteY8-300" fmla="*/ 1149071 h 4618944"/>
              <a:gd name="connsiteX9-301" fmla="*/ 4623359 w 4903372"/>
              <a:gd name="connsiteY9-302" fmla="*/ 2690614 h 4618944"/>
              <a:gd name="connsiteX10-303" fmla="*/ 3773883 w 4903372"/>
              <a:gd name="connsiteY10-304" fmla="*/ 2621702 h 4618944"/>
              <a:gd name="connsiteX11-305" fmla="*/ 4903372 w 4903372"/>
              <a:gd name="connsiteY11-306" fmla="*/ 4132194 h 4618944"/>
              <a:gd name="connsiteX12-307" fmla="*/ 0 w 4903372"/>
              <a:gd name="connsiteY12-308" fmla="*/ 4618944 h 4618944"/>
              <a:gd name="connsiteX0-309" fmla="*/ 2777447 w 4903372"/>
              <a:gd name="connsiteY0-310" fmla="*/ 2388340 h 4618944"/>
              <a:gd name="connsiteX1-311" fmla="*/ 1728603 w 4903372"/>
              <a:gd name="connsiteY1-312" fmla="*/ 2690614 h 4618944"/>
              <a:gd name="connsiteX2-313" fmla="*/ 2803032 w 4903372"/>
              <a:gd name="connsiteY2-314" fmla="*/ 1196129 h 4618944"/>
              <a:gd name="connsiteX3-315" fmla="*/ 2239877 w 4903372"/>
              <a:gd name="connsiteY3-316" fmla="*/ 1251874 h 4618944"/>
              <a:gd name="connsiteX4-317" fmla="*/ 3175981 w 4903372"/>
              <a:gd name="connsiteY4-318" fmla="*/ 0 h 4618944"/>
              <a:gd name="connsiteX5-319" fmla="*/ 4112085 w 4903372"/>
              <a:gd name="connsiteY5-320" fmla="*/ 1251874 h 4618944"/>
              <a:gd name="connsiteX6-321" fmla="*/ 3563736 w 4903372"/>
              <a:gd name="connsiteY6-322" fmla="*/ 1054397 h 4618944"/>
              <a:gd name="connsiteX7-323" fmla="*/ 3470652 w 4903372"/>
              <a:gd name="connsiteY7-324" fmla="*/ 1149071 h 4618944"/>
              <a:gd name="connsiteX8-325" fmla="*/ 4623359 w 4903372"/>
              <a:gd name="connsiteY8-326" fmla="*/ 2690614 h 4618944"/>
              <a:gd name="connsiteX9-327" fmla="*/ 3773883 w 4903372"/>
              <a:gd name="connsiteY9-328" fmla="*/ 2621702 h 4618944"/>
              <a:gd name="connsiteX10-329" fmla="*/ 4903372 w 4903372"/>
              <a:gd name="connsiteY10-330" fmla="*/ 4132194 h 4618944"/>
              <a:gd name="connsiteX11-331" fmla="*/ 0 w 4903372"/>
              <a:gd name="connsiteY11-332" fmla="*/ 4618944 h 4618944"/>
              <a:gd name="connsiteX0-333" fmla="*/ 1728603 w 4903372"/>
              <a:gd name="connsiteY0-334" fmla="*/ 2690614 h 4618944"/>
              <a:gd name="connsiteX1-335" fmla="*/ 2803032 w 4903372"/>
              <a:gd name="connsiteY1-336" fmla="*/ 1196129 h 4618944"/>
              <a:gd name="connsiteX2-337" fmla="*/ 2239877 w 4903372"/>
              <a:gd name="connsiteY2-338" fmla="*/ 1251874 h 4618944"/>
              <a:gd name="connsiteX3-339" fmla="*/ 3175981 w 4903372"/>
              <a:gd name="connsiteY3-340" fmla="*/ 0 h 4618944"/>
              <a:gd name="connsiteX4-341" fmla="*/ 4112085 w 4903372"/>
              <a:gd name="connsiteY4-342" fmla="*/ 1251874 h 4618944"/>
              <a:gd name="connsiteX5-343" fmla="*/ 3563736 w 4903372"/>
              <a:gd name="connsiteY5-344" fmla="*/ 1054397 h 4618944"/>
              <a:gd name="connsiteX6-345" fmla="*/ 3470652 w 4903372"/>
              <a:gd name="connsiteY6-346" fmla="*/ 1149071 h 4618944"/>
              <a:gd name="connsiteX7-347" fmla="*/ 4623359 w 4903372"/>
              <a:gd name="connsiteY7-348" fmla="*/ 2690614 h 4618944"/>
              <a:gd name="connsiteX8-349" fmla="*/ 3773883 w 4903372"/>
              <a:gd name="connsiteY8-350" fmla="*/ 2621702 h 4618944"/>
              <a:gd name="connsiteX9-351" fmla="*/ 4903372 w 4903372"/>
              <a:gd name="connsiteY9-352" fmla="*/ 4132194 h 4618944"/>
              <a:gd name="connsiteX10-353" fmla="*/ 0 w 4903372"/>
              <a:gd name="connsiteY10-354" fmla="*/ 4618944 h 4618944"/>
              <a:gd name="connsiteX0-355" fmla="*/ 1728603 w 4903372"/>
              <a:gd name="connsiteY0-356" fmla="*/ 2690614 h 4618944"/>
              <a:gd name="connsiteX1-357" fmla="*/ 2803032 w 4903372"/>
              <a:gd name="connsiteY1-358" fmla="*/ 1196129 h 4618944"/>
              <a:gd name="connsiteX2-359" fmla="*/ 2239877 w 4903372"/>
              <a:gd name="connsiteY2-360" fmla="*/ 1251874 h 4618944"/>
              <a:gd name="connsiteX3-361" fmla="*/ 3175981 w 4903372"/>
              <a:gd name="connsiteY3-362" fmla="*/ 0 h 4618944"/>
              <a:gd name="connsiteX4-363" fmla="*/ 4112085 w 4903372"/>
              <a:gd name="connsiteY4-364" fmla="*/ 1251874 h 4618944"/>
              <a:gd name="connsiteX5-365" fmla="*/ 3563736 w 4903372"/>
              <a:gd name="connsiteY5-366" fmla="*/ 1054397 h 4618944"/>
              <a:gd name="connsiteX6-367" fmla="*/ 3470652 w 4903372"/>
              <a:gd name="connsiteY6-368" fmla="*/ 1149071 h 4618944"/>
              <a:gd name="connsiteX7-369" fmla="*/ 4623359 w 4903372"/>
              <a:gd name="connsiteY7-370" fmla="*/ 2690614 h 4618944"/>
              <a:gd name="connsiteX8-371" fmla="*/ 3773883 w 4903372"/>
              <a:gd name="connsiteY8-372" fmla="*/ 2621702 h 4618944"/>
              <a:gd name="connsiteX9-373" fmla="*/ 4903372 w 4903372"/>
              <a:gd name="connsiteY9-374" fmla="*/ 4132194 h 4618944"/>
              <a:gd name="connsiteX10-375" fmla="*/ 0 w 4903372"/>
              <a:gd name="connsiteY10-376" fmla="*/ 4618944 h 4618944"/>
              <a:gd name="connsiteX0-377" fmla="*/ 1728603 w 4903372"/>
              <a:gd name="connsiteY0-378" fmla="*/ 2690614 h 4618944"/>
              <a:gd name="connsiteX1-379" fmla="*/ 2803032 w 4903372"/>
              <a:gd name="connsiteY1-380" fmla="*/ 1196129 h 4618944"/>
              <a:gd name="connsiteX2-381" fmla="*/ 2239877 w 4903372"/>
              <a:gd name="connsiteY2-382" fmla="*/ 1251874 h 4618944"/>
              <a:gd name="connsiteX3-383" fmla="*/ 3175981 w 4903372"/>
              <a:gd name="connsiteY3-384" fmla="*/ 0 h 4618944"/>
              <a:gd name="connsiteX4-385" fmla="*/ 4112085 w 4903372"/>
              <a:gd name="connsiteY4-386" fmla="*/ 1251874 h 4618944"/>
              <a:gd name="connsiteX5-387" fmla="*/ 3563736 w 4903372"/>
              <a:gd name="connsiteY5-388" fmla="*/ 1054397 h 4618944"/>
              <a:gd name="connsiteX6-389" fmla="*/ 3417745 w 4903372"/>
              <a:gd name="connsiteY6-390" fmla="*/ 1395973 h 4618944"/>
              <a:gd name="connsiteX7-391" fmla="*/ 4623359 w 4903372"/>
              <a:gd name="connsiteY7-392" fmla="*/ 2690614 h 4618944"/>
              <a:gd name="connsiteX8-393" fmla="*/ 3773883 w 4903372"/>
              <a:gd name="connsiteY8-394" fmla="*/ 2621702 h 4618944"/>
              <a:gd name="connsiteX9-395" fmla="*/ 4903372 w 4903372"/>
              <a:gd name="connsiteY9-396" fmla="*/ 4132194 h 4618944"/>
              <a:gd name="connsiteX10-397" fmla="*/ 0 w 4903372"/>
              <a:gd name="connsiteY10-398" fmla="*/ 4618944 h 4618944"/>
              <a:gd name="connsiteX0-399" fmla="*/ 1728603 w 4903372"/>
              <a:gd name="connsiteY0-400" fmla="*/ 2690614 h 4618944"/>
              <a:gd name="connsiteX1-401" fmla="*/ 2803032 w 4903372"/>
              <a:gd name="connsiteY1-402" fmla="*/ 1196129 h 4618944"/>
              <a:gd name="connsiteX2-403" fmla="*/ 2239877 w 4903372"/>
              <a:gd name="connsiteY2-404" fmla="*/ 1251874 h 4618944"/>
              <a:gd name="connsiteX3-405" fmla="*/ 3175981 w 4903372"/>
              <a:gd name="connsiteY3-406" fmla="*/ 0 h 4618944"/>
              <a:gd name="connsiteX4-407" fmla="*/ 4112085 w 4903372"/>
              <a:gd name="connsiteY4-408" fmla="*/ 1251874 h 4618944"/>
              <a:gd name="connsiteX5-409" fmla="*/ 3457921 w 4903372"/>
              <a:gd name="connsiteY5-410" fmla="*/ 1248392 h 4618944"/>
              <a:gd name="connsiteX6-411" fmla="*/ 3417745 w 4903372"/>
              <a:gd name="connsiteY6-412" fmla="*/ 1395973 h 4618944"/>
              <a:gd name="connsiteX7-413" fmla="*/ 4623359 w 4903372"/>
              <a:gd name="connsiteY7-414" fmla="*/ 2690614 h 4618944"/>
              <a:gd name="connsiteX8-415" fmla="*/ 3773883 w 4903372"/>
              <a:gd name="connsiteY8-416" fmla="*/ 2621702 h 4618944"/>
              <a:gd name="connsiteX9-417" fmla="*/ 4903372 w 4903372"/>
              <a:gd name="connsiteY9-418" fmla="*/ 4132194 h 4618944"/>
              <a:gd name="connsiteX10-419" fmla="*/ 0 w 4903372"/>
              <a:gd name="connsiteY10-420" fmla="*/ 4618944 h 4618944"/>
              <a:gd name="connsiteX0-421" fmla="*/ 1728603 w 4903372"/>
              <a:gd name="connsiteY0-422" fmla="*/ 2690614 h 4618944"/>
              <a:gd name="connsiteX1-423" fmla="*/ 2803032 w 4903372"/>
              <a:gd name="connsiteY1-424" fmla="*/ 1196129 h 4618944"/>
              <a:gd name="connsiteX2-425" fmla="*/ 2239877 w 4903372"/>
              <a:gd name="connsiteY2-426" fmla="*/ 1251874 h 4618944"/>
              <a:gd name="connsiteX3-427" fmla="*/ 3175981 w 4903372"/>
              <a:gd name="connsiteY3-428" fmla="*/ 0 h 4618944"/>
              <a:gd name="connsiteX4-429" fmla="*/ 4129721 w 4903372"/>
              <a:gd name="connsiteY4-430" fmla="*/ 1304781 h 4618944"/>
              <a:gd name="connsiteX5-431" fmla="*/ 3457921 w 4903372"/>
              <a:gd name="connsiteY5-432" fmla="*/ 1248392 h 4618944"/>
              <a:gd name="connsiteX6-433" fmla="*/ 3417745 w 4903372"/>
              <a:gd name="connsiteY6-434" fmla="*/ 1395973 h 4618944"/>
              <a:gd name="connsiteX7-435" fmla="*/ 4623359 w 4903372"/>
              <a:gd name="connsiteY7-436" fmla="*/ 2690614 h 4618944"/>
              <a:gd name="connsiteX8-437" fmla="*/ 3773883 w 4903372"/>
              <a:gd name="connsiteY8-438" fmla="*/ 2621702 h 4618944"/>
              <a:gd name="connsiteX9-439" fmla="*/ 4903372 w 4903372"/>
              <a:gd name="connsiteY9-440" fmla="*/ 4132194 h 4618944"/>
              <a:gd name="connsiteX10-441" fmla="*/ 0 w 4903372"/>
              <a:gd name="connsiteY10-442" fmla="*/ 4618944 h 4618944"/>
              <a:gd name="connsiteX0-443" fmla="*/ 1728603 w 4903372"/>
              <a:gd name="connsiteY0-444" fmla="*/ 2690614 h 4618944"/>
              <a:gd name="connsiteX1-445" fmla="*/ 2803032 w 4903372"/>
              <a:gd name="connsiteY1-446" fmla="*/ 1196129 h 4618944"/>
              <a:gd name="connsiteX2-447" fmla="*/ 2239877 w 4903372"/>
              <a:gd name="connsiteY2-448" fmla="*/ 1251874 h 4618944"/>
              <a:gd name="connsiteX3-449" fmla="*/ 3175981 w 4903372"/>
              <a:gd name="connsiteY3-450" fmla="*/ 0 h 4618944"/>
              <a:gd name="connsiteX4-451" fmla="*/ 4129721 w 4903372"/>
              <a:gd name="connsiteY4-452" fmla="*/ 1304781 h 4618944"/>
              <a:gd name="connsiteX5-453" fmla="*/ 3457921 w 4903372"/>
              <a:gd name="connsiteY5-454" fmla="*/ 1248392 h 4618944"/>
              <a:gd name="connsiteX6-455" fmla="*/ 3417745 w 4903372"/>
              <a:gd name="connsiteY6-456" fmla="*/ 1395973 h 4618944"/>
              <a:gd name="connsiteX7-457" fmla="*/ 4623359 w 4903372"/>
              <a:gd name="connsiteY7-458" fmla="*/ 2690614 h 4618944"/>
              <a:gd name="connsiteX8-459" fmla="*/ 3773883 w 4903372"/>
              <a:gd name="connsiteY8-460" fmla="*/ 2621702 h 4618944"/>
              <a:gd name="connsiteX9-461" fmla="*/ 4903372 w 4903372"/>
              <a:gd name="connsiteY9-462" fmla="*/ 4132194 h 4618944"/>
              <a:gd name="connsiteX10-463" fmla="*/ 0 w 4903372"/>
              <a:gd name="connsiteY10-464" fmla="*/ 4618944 h 4618944"/>
              <a:gd name="connsiteX0-465" fmla="*/ 1728603 w 4903372"/>
              <a:gd name="connsiteY0-466" fmla="*/ 2690614 h 4618944"/>
              <a:gd name="connsiteX1-467" fmla="*/ 2803032 w 4903372"/>
              <a:gd name="connsiteY1-468" fmla="*/ 1196129 h 4618944"/>
              <a:gd name="connsiteX2-469" fmla="*/ 2239877 w 4903372"/>
              <a:gd name="connsiteY2-470" fmla="*/ 1251874 h 4618944"/>
              <a:gd name="connsiteX3-471" fmla="*/ 3175981 w 4903372"/>
              <a:gd name="connsiteY3-472" fmla="*/ 0 h 4618944"/>
              <a:gd name="connsiteX4-473" fmla="*/ 4129721 w 4903372"/>
              <a:gd name="connsiteY4-474" fmla="*/ 1304781 h 4618944"/>
              <a:gd name="connsiteX5-475" fmla="*/ 3457921 w 4903372"/>
              <a:gd name="connsiteY5-476" fmla="*/ 1248392 h 4618944"/>
              <a:gd name="connsiteX6-477" fmla="*/ 3417745 w 4903372"/>
              <a:gd name="connsiteY6-478" fmla="*/ 1395973 h 4618944"/>
              <a:gd name="connsiteX7-479" fmla="*/ 4623359 w 4903372"/>
              <a:gd name="connsiteY7-480" fmla="*/ 2690614 h 4618944"/>
              <a:gd name="connsiteX8-481" fmla="*/ 3773883 w 4903372"/>
              <a:gd name="connsiteY8-482" fmla="*/ 2621702 h 4618944"/>
              <a:gd name="connsiteX9-483" fmla="*/ 4903372 w 4903372"/>
              <a:gd name="connsiteY9-484" fmla="*/ 4132194 h 4618944"/>
              <a:gd name="connsiteX10-485" fmla="*/ 0 w 4903372"/>
              <a:gd name="connsiteY10-486" fmla="*/ 4618944 h 4618944"/>
              <a:gd name="connsiteX0-487" fmla="*/ 1728603 w 4903372"/>
              <a:gd name="connsiteY0-488" fmla="*/ 2690614 h 4618944"/>
              <a:gd name="connsiteX1-489" fmla="*/ 2803032 w 4903372"/>
              <a:gd name="connsiteY1-490" fmla="*/ 1196129 h 4618944"/>
              <a:gd name="connsiteX2-491" fmla="*/ 2239877 w 4903372"/>
              <a:gd name="connsiteY2-492" fmla="*/ 1251874 h 4618944"/>
              <a:gd name="connsiteX3-493" fmla="*/ 3175981 w 4903372"/>
              <a:gd name="connsiteY3-494" fmla="*/ 0 h 4618944"/>
              <a:gd name="connsiteX4-495" fmla="*/ 4129721 w 4903372"/>
              <a:gd name="connsiteY4-496" fmla="*/ 1304781 h 4618944"/>
              <a:gd name="connsiteX5-497" fmla="*/ 3457921 w 4903372"/>
              <a:gd name="connsiteY5-498" fmla="*/ 1248392 h 4618944"/>
              <a:gd name="connsiteX6-499" fmla="*/ 3417745 w 4903372"/>
              <a:gd name="connsiteY6-500" fmla="*/ 1395973 h 4618944"/>
              <a:gd name="connsiteX7-501" fmla="*/ 4623359 w 4903372"/>
              <a:gd name="connsiteY7-502" fmla="*/ 2690614 h 4618944"/>
              <a:gd name="connsiteX8-503" fmla="*/ 3773883 w 4903372"/>
              <a:gd name="connsiteY8-504" fmla="*/ 2621702 h 4618944"/>
              <a:gd name="connsiteX9-505" fmla="*/ 4903372 w 4903372"/>
              <a:gd name="connsiteY9-506" fmla="*/ 4132194 h 4618944"/>
              <a:gd name="connsiteX10-507" fmla="*/ 0 w 4903372"/>
              <a:gd name="connsiteY10-508" fmla="*/ 4618944 h 4618944"/>
              <a:gd name="connsiteX0-509" fmla="*/ 1728603 w 4903372"/>
              <a:gd name="connsiteY0-510" fmla="*/ 2690614 h 4618944"/>
              <a:gd name="connsiteX1-511" fmla="*/ 2803032 w 4903372"/>
              <a:gd name="connsiteY1-512" fmla="*/ 1196129 h 4618944"/>
              <a:gd name="connsiteX2-513" fmla="*/ 2239877 w 4903372"/>
              <a:gd name="connsiteY2-514" fmla="*/ 1251874 h 4618944"/>
              <a:gd name="connsiteX3-515" fmla="*/ 3175981 w 4903372"/>
              <a:gd name="connsiteY3-516" fmla="*/ 0 h 4618944"/>
              <a:gd name="connsiteX4-517" fmla="*/ 4129721 w 4903372"/>
              <a:gd name="connsiteY4-518" fmla="*/ 1304781 h 4618944"/>
              <a:gd name="connsiteX5-519" fmla="*/ 3457921 w 4903372"/>
              <a:gd name="connsiteY5-520" fmla="*/ 1248392 h 4618944"/>
              <a:gd name="connsiteX6-521" fmla="*/ 3417745 w 4903372"/>
              <a:gd name="connsiteY6-522" fmla="*/ 1395973 h 4618944"/>
              <a:gd name="connsiteX7-523" fmla="*/ 4623359 w 4903372"/>
              <a:gd name="connsiteY7-524" fmla="*/ 2690614 h 4618944"/>
              <a:gd name="connsiteX8-525" fmla="*/ 3773883 w 4903372"/>
              <a:gd name="connsiteY8-526" fmla="*/ 2621702 h 4618944"/>
              <a:gd name="connsiteX9-527" fmla="*/ 4903372 w 4903372"/>
              <a:gd name="connsiteY9-528" fmla="*/ 4132194 h 4618944"/>
              <a:gd name="connsiteX10-529" fmla="*/ 0 w 4903372"/>
              <a:gd name="connsiteY10-530" fmla="*/ 4618944 h 4618944"/>
              <a:gd name="connsiteX0-531" fmla="*/ 1728603 w 4903372"/>
              <a:gd name="connsiteY0-532" fmla="*/ 2690614 h 4618944"/>
              <a:gd name="connsiteX1-533" fmla="*/ 2803032 w 4903372"/>
              <a:gd name="connsiteY1-534" fmla="*/ 1196129 h 4618944"/>
              <a:gd name="connsiteX2-535" fmla="*/ 2239877 w 4903372"/>
              <a:gd name="connsiteY2-536" fmla="*/ 1251874 h 4618944"/>
              <a:gd name="connsiteX3-537" fmla="*/ 3175981 w 4903372"/>
              <a:gd name="connsiteY3-538" fmla="*/ 0 h 4618944"/>
              <a:gd name="connsiteX4-539" fmla="*/ 4129721 w 4903372"/>
              <a:gd name="connsiteY4-540" fmla="*/ 1304781 h 4618944"/>
              <a:gd name="connsiteX5-541" fmla="*/ 3457921 w 4903372"/>
              <a:gd name="connsiteY5-542" fmla="*/ 1248392 h 4618944"/>
              <a:gd name="connsiteX6-543" fmla="*/ 3417745 w 4903372"/>
              <a:gd name="connsiteY6-544" fmla="*/ 1395973 h 4618944"/>
              <a:gd name="connsiteX7-545" fmla="*/ 4623359 w 4903372"/>
              <a:gd name="connsiteY7-546" fmla="*/ 2690614 h 4618944"/>
              <a:gd name="connsiteX8-547" fmla="*/ 3773883 w 4903372"/>
              <a:gd name="connsiteY8-548" fmla="*/ 2621702 h 4618944"/>
              <a:gd name="connsiteX9-549" fmla="*/ 4903372 w 4903372"/>
              <a:gd name="connsiteY9-550" fmla="*/ 4132194 h 4618944"/>
              <a:gd name="connsiteX10-551" fmla="*/ 0 w 4903372"/>
              <a:gd name="connsiteY10-552" fmla="*/ 4618944 h 4618944"/>
              <a:gd name="connsiteX0-553" fmla="*/ 1728603 w 4903372"/>
              <a:gd name="connsiteY0-554" fmla="*/ 2690614 h 4618944"/>
              <a:gd name="connsiteX1-555" fmla="*/ 2803032 w 4903372"/>
              <a:gd name="connsiteY1-556" fmla="*/ 1196129 h 4618944"/>
              <a:gd name="connsiteX2-557" fmla="*/ 2239877 w 4903372"/>
              <a:gd name="connsiteY2-558" fmla="*/ 1251874 h 4618944"/>
              <a:gd name="connsiteX3-559" fmla="*/ 3175981 w 4903372"/>
              <a:gd name="connsiteY3-560" fmla="*/ 0 h 4618944"/>
              <a:gd name="connsiteX4-561" fmla="*/ 4129721 w 4903372"/>
              <a:gd name="connsiteY4-562" fmla="*/ 1304781 h 4618944"/>
              <a:gd name="connsiteX5-563" fmla="*/ 3457921 w 4903372"/>
              <a:gd name="connsiteY5-564" fmla="*/ 1248392 h 4618944"/>
              <a:gd name="connsiteX6-565" fmla="*/ 3417745 w 4903372"/>
              <a:gd name="connsiteY6-566" fmla="*/ 1395973 h 4618944"/>
              <a:gd name="connsiteX7-567" fmla="*/ 4623359 w 4903372"/>
              <a:gd name="connsiteY7-568" fmla="*/ 2690614 h 4618944"/>
              <a:gd name="connsiteX8-569" fmla="*/ 3773883 w 4903372"/>
              <a:gd name="connsiteY8-570" fmla="*/ 2621702 h 4618944"/>
              <a:gd name="connsiteX9-571" fmla="*/ 4903372 w 4903372"/>
              <a:gd name="connsiteY9-572" fmla="*/ 4132194 h 4618944"/>
              <a:gd name="connsiteX10-573" fmla="*/ 0 w 4903372"/>
              <a:gd name="connsiteY10-574" fmla="*/ 4618944 h 4618944"/>
              <a:gd name="connsiteX0-575" fmla="*/ 1728603 w 4903372"/>
              <a:gd name="connsiteY0-576" fmla="*/ 2690614 h 4618944"/>
              <a:gd name="connsiteX1-577" fmla="*/ 2803032 w 4903372"/>
              <a:gd name="connsiteY1-578" fmla="*/ 1196129 h 4618944"/>
              <a:gd name="connsiteX2-579" fmla="*/ 2239877 w 4903372"/>
              <a:gd name="connsiteY2-580" fmla="*/ 1251874 h 4618944"/>
              <a:gd name="connsiteX3-581" fmla="*/ 3175981 w 4903372"/>
              <a:gd name="connsiteY3-582" fmla="*/ 0 h 4618944"/>
              <a:gd name="connsiteX4-583" fmla="*/ 4129721 w 4903372"/>
              <a:gd name="connsiteY4-584" fmla="*/ 1304781 h 4618944"/>
              <a:gd name="connsiteX5-585" fmla="*/ 3457921 w 4903372"/>
              <a:gd name="connsiteY5-586" fmla="*/ 1248392 h 4618944"/>
              <a:gd name="connsiteX6-587" fmla="*/ 3417745 w 4903372"/>
              <a:gd name="connsiteY6-588" fmla="*/ 1395973 h 4618944"/>
              <a:gd name="connsiteX7-589" fmla="*/ 4623359 w 4903372"/>
              <a:gd name="connsiteY7-590" fmla="*/ 2690614 h 4618944"/>
              <a:gd name="connsiteX8-591" fmla="*/ 3756247 w 4903372"/>
              <a:gd name="connsiteY8-592" fmla="*/ 2833333 h 4618944"/>
              <a:gd name="connsiteX9-593" fmla="*/ 4903372 w 4903372"/>
              <a:gd name="connsiteY9-594" fmla="*/ 4132194 h 4618944"/>
              <a:gd name="connsiteX10-595" fmla="*/ 0 w 4903372"/>
              <a:gd name="connsiteY10-596" fmla="*/ 4618944 h 4618944"/>
              <a:gd name="connsiteX0-597" fmla="*/ 1728603 w 5466561"/>
              <a:gd name="connsiteY0-598" fmla="*/ 2690614 h 4618944"/>
              <a:gd name="connsiteX1-599" fmla="*/ 2803032 w 5466561"/>
              <a:gd name="connsiteY1-600" fmla="*/ 1196129 h 4618944"/>
              <a:gd name="connsiteX2-601" fmla="*/ 2239877 w 5466561"/>
              <a:gd name="connsiteY2-602" fmla="*/ 1251874 h 4618944"/>
              <a:gd name="connsiteX3-603" fmla="*/ 3175981 w 5466561"/>
              <a:gd name="connsiteY3-604" fmla="*/ 0 h 4618944"/>
              <a:gd name="connsiteX4-605" fmla="*/ 4129721 w 5466561"/>
              <a:gd name="connsiteY4-606" fmla="*/ 1304781 h 4618944"/>
              <a:gd name="connsiteX5-607" fmla="*/ 3457921 w 5466561"/>
              <a:gd name="connsiteY5-608" fmla="*/ 1248392 h 4618944"/>
              <a:gd name="connsiteX6-609" fmla="*/ 3417745 w 5466561"/>
              <a:gd name="connsiteY6-610" fmla="*/ 1395973 h 4618944"/>
              <a:gd name="connsiteX7-611" fmla="*/ 4623359 w 5466561"/>
              <a:gd name="connsiteY7-612" fmla="*/ 2690614 h 4618944"/>
              <a:gd name="connsiteX8-613" fmla="*/ 3756247 w 5466561"/>
              <a:gd name="connsiteY8-614" fmla="*/ 2833333 h 4618944"/>
              <a:gd name="connsiteX9-615" fmla="*/ 4903372 w 5466561"/>
              <a:gd name="connsiteY9-616" fmla="*/ 4132194 h 4618944"/>
              <a:gd name="connsiteX10-617" fmla="*/ 0 w 5466561"/>
              <a:gd name="connsiteY10-618" fmla="*/ 4618944 h 4618944"/>
              <a:gd name="connsiteX0-619" fmla="*/ 1728603 w 4892480"/>
              <a:gd name="connsiteY0-620" fmla="*/ 2690614 h 4618944"/>
              <a:gd name="connsiteX1-621" fmla="*/ 2803032 w 4892480"/>
              <a:gd name="connsiteY1-622" fmla="*/ 1196129 h 4618944"/>
              <a:gd name="connsiteX2-623" fmla="*/ 2239877 w 4892480"/>
              <a:gd name="connsiteY2-624" fmla="*/ 1251874 h 4618944"/>
              <a:gd name="connsiteX3-625" fmla="*/ 3175981 w 4892480"/>
              <a:gd name="connsiteY3-626" fmla="*/ 0 h 4618944"/>
              <a:gd name="connsiteX4-627" fmla="*/ 4129721 w 4892480"/>
              <a:gd name="connsiteY4-628" fmla="*/ 1304781 h 4618944"/>
              <a:gd name="connsiteX5-629" fmla="*/ 3457921 w 4892480"/>
              <a:gd name="connsiteY5-630" fmla="*/ 1248392 h 4618944"/>
              <a:gd name="connsiteX6-631" fmla="*/ 3417745 w 4892480"/>
              <a:gd name="connsiteY6-632" fmla="*/ 1395973 h 4618944"/>
              <a:gd name="connsiteX7-633" fmla="*/ 4623359 w 4892480"/>
              <a:gd name="connsiteY7-634" fmla="*/ 2690614 h 4618944"/>
              <a:gd name="connsiteX8-635" fmla="*/ 3756247 w 4892480"/>
              <a:gd name="connsiteY8-636" fmla="*/ 2833333 h 4618944"/>
              <a:gd name="connsiteX9-637" fmla="*/ 4268482 w 4892480"/>
              <a:gd name="connsiteY9-638" fmla="*/ 4238009 h 4618944"/>
              <a:gd name="connsiteX10-639" fmla="*/ 0 w 4892480"/>
              <a:gd name="connsiteY10-640" fmla="*/ 4618944 h 4618944"/>
              <a:gd name="connsiteX0-641" fmla="*/ 0 w 5262543"/>
              <a:gd name="connsiteY0-642" fmla="*/ 2778793 h 4618944"/>
              <a:gd name="connsiteX1-643" fmla="*/ 3173095 w 5262543"/>
              <a:gd name="connsiteY1-644" fmla="*/ 1196129 h 4618944"/>
              <a:gd name="connsiteX2-645" fmla="*/ 2609940 w 5262543"/>
              <a:gd name="connsiteY2-646" fmla="*/ 1251874 h 4618944"/>
              <a:gd name="connsiteX3-647" fmla="*/ 3546044 w 5262543"/>
              <a:gd name="connsiteY3-648" fmla="*/ 0 h 4618944"/>
              <a:gd name="connsiteX4-649" fmla="*/ 4499784 w 5262543"/>
              <a:gd name="connsiteY4-650" fmla="*/ 1304781 h 4618944"/>
              <a:gd name="connsiteX5-651" fmla="*/ 3827984 w 5262543"/>
              <a:gd name="connsiteY5-652" fmla="*/ 1248392 h 4618944"/>
              <a:gd name="connsiteX6-653" fmla="*/ 3787808 w 5262543"/>
              <a:gd name="connsiteY6-654" fmla="*/ 1395973 h 4618944"/>
              <a:gd name="connsiteX7-655" fmla="*/ 4993422 w 5262543"/>
              <a:gd name="connsiteY7-656" fmla="*/ 2690614 h 4618944"/>
              <a:gd name="connsiteX8-657" fmla="*/ 4126310 w 5262543"/>
              <a:gd name="connsiteY8-658" fmla="*/ 2833333 h 4618944"/>
              <a:gd name="connsiteX9-659" fmla="*/ 4638545 w 5262543"/>
              <a:gd name="connsiteY9-660" fmla="*/ 4238009 h 4618944"/>
              <a:gd name="connsiteX10-661" fmla="*/ 370063 w 5262543"/>
              <a:gd name="connsiteY10-662" fmla="*/ 4618944 h 4618944"/>
              <a:gd name="connsiteX0-663" fmla="*/ 0 w 5262543"/>
              <a:gd name="connsiteY0-664" fmla="*/ 2778793 h 4618944"/>
              <a:gd name="connsiteX1-665" fmla="*/ 3173095 w 5262543"/>
              <a:gd name="connsiteY1-666" fmla="*/ 1196129 h 4618944"/>
              <a:gd name="connsiteX2-667" fmla="*/ 2609940 w 5262543"/>
              <a:gd name="connsiteY2-668" fmla="*/ 1251874 h 4618944"/>
              <a:gd name="connsiteX3-669" fmla="*/ 3546044 w 5262543"/>
              <a:gd name="connsiteY3-670" fmla="*/ 0 h 4618944"/>
              <a:gd name="connsiteX4-671" fmla="*/ 4499784 w 5262543"/>
              <a:gd name="connsiteY4-672" fmla="*/ 1304781 h 4618944"/>
              <a:gd name="connsiteX5-673" fmla="*/ 3827984 w 5262543"/>
              <a:gd name="connsiteY5-674" fmla="*/ 1248392 h 4618944"/>
              <a:gd name="connsiteX6-675" fmla="*/ 3787808 w 5262543"/>
              <a:gd name="connsiteY6-676" fmla="*/ 1395973 h 4618944"/>
              <a:gd name="connsiteX7-677" fmla="*/ 4993422 w 5262543"/>
              <a:gd name="connsiteY7-678" fmla="*/ 2690614 h 4618944"/>
              <a:gd name="connsiteX8-679" fmla="*/ 4126310 w 5262543"/>
              <a:gd name="connsiteY8-680" fmla="*/ 2833333 h 4618944"/>
              <a:gd name="connsiteX9-681" fmla="*/ 4638545 w 5262543"/>
              <a:gd name="connsiteY9-682" fmla="*/ 4238009 h 4618944"/>
              <a:gd name="connsiteX10-683" fmla="*/ 370063 w 5262543"/>
              <a:gd name="connsiteY10-684" fmla="*/ 4618944 h 4618944"/>
              <a:gd name="connsiteX0-685" fmla="*/ 0 w 5262543"/>
              <a:gd name="connsiteY0-686" fmla="*/ 2778793 h 4618944"/>
              <a:gd name="connsiteX1-687" fmla="*/ 3173095 w 5262543"/>
              <a:gd name="connsiteY1-688" fmla="*/ 1196129 h 4618944"/>
              <a:gd name="connsiteX2-689" fmla="*/ 2609940 w 5262543"/>
              <a:gd name="connsiteY2-690" fmla="*/ 1251874 h 4618944"/>
              <a:gd name="connsiteX3-691" fmla="*/ 3546044 w 5262543"/>
              <a:gd name="connsiteY3-692" fmla="*/ 0 h 4618944"/>
              <a:gd name="connsiteX4-693" fmla="*/ 4499784 w 5262543"/>
              <a:gd name="connsiteY4-694" fmla="*/ 1304781 h 4618944"/>
              <a:gd name="connsiteX5-695" fmla="*/ 3827984 w 5262543"/>
              <a:gd name="connsiteY5-696" fmla="*/ 1248392 h 4618944"/>
              <a:gd name="connsiteX6-697" fmla="*/ 3787808 w 5262543"/>
              <a:gd name="connsiteY6-698" fmla="*/ 1395973 h 4618944"/>
              <a:gd name="connsiteX7-699" fmla="*/ 4993422 w 5262543"/>
              <a:gd name="connsiteY7-700" fmla="*/ 2690614 h 4618944"/>
              <a:gd name="connsiteX8-701" fmla="*/ 4126310 w 5262543"/>
              <a:gd name="connsiteY8-702" fmla="*/ 2833333 h 4618944"/>
              <a:gd name="connsiteX9-703" fmla="*/ 4638545 w 5262543"/>
              <a:gd name="connsiteY9-704" fmla="*/ 4238009 h 4618944"/>
              <a:gd name="connsiteX10-705" fmla="*/ 370063 w 5262543"/>
              <a:gd name="connsiteY10-706" fmla="*/ 4618944 h 46189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06" tIns="32653" rIns="65306" bIns="32653" numCol="1" spcCol="0" rtlCol="0" fromWordArt="0" anchor="ctr" anchorCtr="0" forceAA="0" compatLnSpc="1">
            <a:noAutofit/>
          </a:bodyPr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0" tIns="22570" rIns="45140" bIns="22570" spcCol="0"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120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22250" algn="l" defTabSz="711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9000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5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1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7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3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330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120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3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9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5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41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1953" y="-582873"/>
            <a:ext cx="9995948" cy="698143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425087" y="279991"/>
            <a:ext cx="7747310" cy="3602493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5" tIns="22567" rIns="45135" bIns="2256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8" tIns="32649" rIns="65298" bIns="32649"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120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22250" algn="l" defTabSz="711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5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165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130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730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330" indent="-177800" algn="l" defTabSz="711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120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3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965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93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530" algn="l" defTabSz="7112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691" y="-481613"/>
            <a:ext cx="9566777" cy="7922488"/>
          </a:xfrm>
          <a:prstGeom prst="rect">
            <a:avLst/>
          </a:prstGeom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6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215" indent="-222250" algn="l" defTabSz="710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6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6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56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5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1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7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69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9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9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255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/>
          <p:nvPr/>
        </p:nvSpPr>
        <p:spPr bwMode="auto">
          <a:xfrm rot="10800000">
            <a:off x="5279333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6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215" indent="-222250" algn="l" defTabSz="710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6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6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5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1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09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69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1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9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9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836" y="-325703"/>
            <a:ext cx="9875830" cy="7374414"/>
          </a:xfrm>
          <a:prstGeom prst="rect">
            <a:avLst/>
          </a:prstGeom>
        </p:spPr>
      </p:pic>
      <p:sp>
        <p:nvSpPr>
          <p:cNvPr id="6" name="5-конечная звезда 1"/>
          <p:cNvSpPr/>
          <p:nvPr/>
        </p:nvSpPr>
        <p:spPr>
          <a:xfrm>
            <a:off x="4983475" y="83897"/>
            <a:ext cx="5410766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-1" fmla="*/ 0 w 6768738"/>
              <a:gd name="connsiteY0-2" fmla="*/ 2585427 h 6768735"/>
              <a:gd name="connsiteX1-3" fmla="*/ 2297336 w 6768738"/>
              <a:gd name="connsiteY1-4" fmla="*/ 2168496 h 6768735"/>
              <a:gd name="connsiteX2-5" fmla="*/ 3384369 w 6768738"/>
              <a:gd name="connsiteY2-6" fmla="*/ 0 h 6768735"/>
              <a:gd name="connsiteX3-7" fmla="*/ 4005890 w 6768738"/>
              <a:gd name="connsiteY3-8" fmla="*/ 2052118 h 6768735"/>
              <a:gd name="connsiteX4-9" fmla="*/ 6768738 w 6768738"/>
              <a:gd name="connsiteY4-10" fmla="*/ 2585427 h 6768735"/>
              <a:gd name="connsiteX5-11" fmla="*/ 5143225 w 6768738"/>
              <a:gd name="connsiteY5-12" fmla="*/ 4342561 h 6768735"/>
              <a:gd name="connsiteX6-13" fmla="*/ 5476024 w 6768738"/>
              <a:gd name="connsiteY6-14" fmla="*/ 6768735 h 6768735"/>
              <a:gd name="connsiteX7-15" fmla="*/ 3384369 w 6768738"/>
              <a:gd name="connsiteY7-16" fmla="*/ 5686208 h 6768735"/>
              <a:gd name="connsiteX8-17" fmla="*/ 1292714 w 6768738"/>
              <a:gd name="connsiteY8-18" fmla="*/ 6768735 h 6768735"/>
              <a:gd name="connsiteX9-19" fmla="*/ 1625513 w 6768738"/>
              <a:gd name="connsiteY9-20" fmla="*/ 4342561 h 6768735"/>
              <a:gd name="connsiteX10-21" fmla="*/ 0 w 6768738"/>
              <a:gd name="connsiteY10-22" fmla="*/ 2585427 h 6768735"/>
              <a:gd name="connsiteX0-23" fmla="*/ 0 w 6768738"/>
              <a:gd name="connsiteY0-24" fmla="*/ 2585427 h 6768735"/>
              <a:gd name="connsiteX1-25" fmla="*/ 2297336 w 6768738"/>
              <a:gd name="connsiteY1-26" fmla="*/ 2168496 h 6768735"/>
              <a:gd name="connsiteX2-27" fmla="*/ 3384369 w 6768738"/>
              <a:gd name="connsiteY2-28" fmla="*/ 0 h 6768735"/>
              <a:gd name="connsiteX3-29" fmla="*/ 4005890 w 6768738"/>
              <a:gd name="connsiteY3-30" fmla="*/ 2052118 h 6768735"/>
              <a:gd name="connsiteX4-31" fmla="*/ 6768738 w 6768738"/>
              <a:gd name="connsiteY4-32" fmla="*/ 2585427 h 6768735"/>
              <a:gd name="connsiteX5-33" fmla="*/ 5143225 w 6768738"/>
              <a:gd name="connsiteY5-34" fmla="*/ 4342561 h 6768735"/>
              <a:gd name="connsiteX6-35" fmla="*/ 5476024 w 6768738"/>
              <a:gd name="connsiteY6-36" fmla="*/ 6768735 h 6768735"/>
              <a:gd name="connsiteX7-37" fmla="*/ 3384369 w 6768738"/>
              <a:gd name="connsiteY7-38" fmla="*/ 5686208 h 6768735"/>
              <a:gd name="connsiteX8-39" fmla="*/ 1292714 w 6768738"/>
              <a:gd name="connsiteY8-40" fmla="*/ 6768735 h 6768735"/>
              <a:gd name="connsiteX9-41" fmla="*/ 1625513 w 6768738"/>
              <a:gd name="connsiteY9-42" fmla="*/ 4342561 h 6768735"/>
              <a:gd name="connsiteX10-43" fmla="*/ 0 w 6768738"/>
              <a:gd name="connsiteY10-44" fmla="*/ 2585427 h 6768735"/>
              <a:gd name="connsiteX0-45" fmla="*/ 6768738 w 6860178"/>
              <a:gd name="connsiteY0-46" fmla="*/ 2585427 h 6768735"/>
              <a:gd name="connsiteX1-47" fmla="*/ 5143225 w 6860178"/>
              <a:gd name="connsiteY1-48" fmla="*/ 4342561 h 6768735"/>
              <a:gd name="connsiteX2-49" fmla="*/ 5476024 w 6860178"/>
              <a:gd name="connsiteY2-50" fmla="*/ 6768735 h 6768735"/>
              <a:gd name="connsiteX3-51" fmla="*/ 3384369 w 6860178"/>
              <a:gd name="connsiteY3-52" fmla="*/ 5686208 h 6768735"/>
              <a:gd name="connsiteX4-53" fmla="*/ 1292714 w 6860178"/>
              <a:gd name="connsiteY4-54" fmla="*/ 6768735 h 6768735"/>
              <a:gd name="connsiteX5-55" fmla="*/ 1625513 w 6860178"/>
              <a:gd name="connsiteY5-56" fmla="*/ 4342561 h 6768735"/>
              <a:gd name="connsiteX6-57" fmla="*/ 0 w 6860178"/>
              <a:gd name="connsiteY6-58" fmla="*/ 2585427 h 6768735"/>
              <a:gd name="connsiteX7-59" fmla="*/ 2297336 w 6860178"/>
              <a:gd name="connsiteY7-60" fmla="*/ 2168496 h 6768735"/>
              <a:gd name="connsiteX8-61" fmla="*/ 3384369 w 6860178"/>
              <a:gd name="connsiteY8-62" fmla="*/ 0 h 6768735"/>
              <a:gd name="connsiteX9-63" fmla="*/ 4005890 w 6860178"/>
              <a:gd name="connsiteY9-64" fmla="*/ 2052118 h 6768735"/>
              <a:gd name="connsiteX10-65" fmla="*/ 6860178 w 6860178"/>
              <a:gd name="connsiteY10-66" fmla="*/ 2676867 h 6768735"/>
              <a:gd name="connsiteX0-67" fmla="*/ 6668985 w 6860178"/>
              <a:gd name="connsiteY0-68" fmla="*/ 2934562 h 6768735"/>
              <a:gd name="connsiteX1-69" fmla="*/ 5143225 w 6860178"/>
              <a:gd name="connsiteY1-70" fmla="*/ 4342561 h 6768735"/>
              <a:gd name="connsiteX2-71" fmla="*/ 5476024 w 6860178"/>
              <a:gd name="connsiteY2-72" fmla="*/ 6768735 h 6768735"/>
              <a:gd name="connsiteX3-73" fmla="*/ 3384369 w 6860178"/>
              <a:gd name="connsiteY3-74" fmla="*/ 5686208 h 6768735"/>
              <a:gd name="connsiteX4-75" fmla="*/ 1292714 w 6860178"/>
              <a:gd name="connsiteY4-76" fmla="*/ 6768735 h 6768735"/>
              <a:gd name="connsiteX5-77" fmla="*/ 1625513 w 6860178"/>
              <a:gd name="connsiteY5-78" fmla="*/ 4342561 h 6768735"/>
              <a:gd name="connsiteX6-79" fmla="*/ 0 w 6860178"/>
              <a:gd name="connsiteY6-80" fmla="*/ 2585427 h 6768735"/>
              <a:gd name="connsiteX7-81" fmla="*/ 2297336 w 6860178"/>
              <a:gd name="connsiteY7-82" fmla="*/ 2168496 h 6768735"/>
              <a:gd name="connsiteX8-83" fmla="*/ 3384369 w 6860178"/>
              <a:gd name="connsiteY8-84" fmla="*/ 0 h 6768735"/>
              <a:gd name="connsiteX9-85" fmla="*/ 4005890 w 6860178"/>
              <a:gd name="connsiteY9-86" fmla="*/ 2052118 h 6768735"/>
              <a:gd name="connsiteX10-87" fmla="*/ 6860178 w 6860178"/>
              <a:gd name="connsiteY10-88" fmla="*/ 2676867 h 6768735"/>
              <a:gd name="connsiteX0-89" fmla="*/ 6668985 w 8173589"/>
              <a:gd name="connsiteY0-90" fmla="*/ 2934562 h 6768735"/>
              <a:gd name="connsiteX1-91" fmla="*/ 5143225 w 8173589"/>
              <a:gd name="connsiteY1-92" fmla="*/ 4342561 h 6768735"/>
              <a:gd name="connsiteX2-93" fmla="*/ 5476024 w 8173589"/>
              <a:gd name="connsiteY2-94" fmla="*/ 6768735 h 6768735"/>
              <a:gd name="connsiteX3-95" fmla="*/ 3384369 w 8173589"/>
              <a:gd name="connsiteY3-96" fmla="*/ 5686208 h 6768735"/>
              <a:gd name="connsiteX4-97" fmla="*/ 1292714 w 8173589"/>
              <a:gd name="connsiteY4-98" fmla="*/ 6768735 h 6768735"/>
              <a:gd name="connsiteX5-99" fmla="*/ 1625513 w 8173589"/>
              <a:gd name="connsiteY5-100" fmla="*/ 4342561 h 6768735"/>
              <a:gd name="connsiteX6-101" fmla="*/ 0 w 8173589"/>
              <a:gd name="connsiteY6-102" fmla="*/ 2585427 h 6768735"/>
              <a:gd name="connsiteX7-103" fmla="*/ 2297336 w 8173589"/>
              <a:gd name="connsiteY7-104" fmla="*/ 2168496 h 6768735"/>
              <a:gd name="connsiteX8-105" fmla="*/ 3384369 w 8173589"/>
              <a:gd name="connsiteY8-106" fmla="*/ 0 h 6768735"/>
              <a:gd name="connsiteX9-107" fmla="*/ 4005890 w 8173589"/>
              <a:gd name="connsiteY9-108" fmla="*/ 2052118 h 6768735"/>
              <a:gd name="connsiteX10-109" fmla="*/ 8173589 w 8173589"/>
              <a:gd name="connsiteY10-110" fmla="*/ 2028474 h 6768735"/>
              <a:gd name="connsiteX0-111" fmla="*/ 6668985 w 8173589"/>
              <a:gd name="connsiteY0-112" fmla="*/ 2934562 h 6768735"/>
              <a:gd name="connsiteX1-113" fmla="*/ 5143225 w 8173589"/>
              <a:gd name="connsiteY1-114" fmla="*/ 4342561 h 6768735"/>
              <a:gd name="connsiteX2-115" fmla="*/ 5476024 w 8173589"/>
              <a:gd name="connsiteY2-116" fmla="*/ 6768735 h 6768735"/>
              <a:gd name="connsiteX3-117" fmla="*/ 3384369 w 8173589"/>
              <a:gd name="connsiteY3-118" fmla="*/ 5686208 h 6768735"/>
              <a:gd name="connsiteX4-119" fmla="*/ 1292714 w 8173589"/>
              <a:gd name="connsiteY4-120" fmla="*/ 6768735 h 6768735"/>
              <a:gd name="connsiteX5-121" fmla="*/ 1625513 w 8173589"/>
              <a:gd name="connsiteY5-122" fmla="*/ 4342561 h 6768735"/>
              <a:gd name="connsiteX6-123" fmla="*/ 0 w 8173589"/>
              <a:gd name="connsiteY6-124" fmla="*/ 2585427 h 6768735"/>
              <a:gd name="connsiteX7-125" fmla="*/ 2297336 w 8173589"/>
              <a:gd name="connsiteY7-126" fmla="*/ 2168496 h 6768735"/>
              <a:gd name="connsiteX8-127" fmla="*/ 3384369 w 8173589"/>
              <a:gd name="connsiteY8-128" fmla="*/ 0 h 6768735"/>
              <a:gd name="connsiteX9-129" fmla="*/ 4005890 w 8173589"/>
              <a:gd name="connsiteY9-130" fmla="*/ 2052118 h 6768735"/>
              <a:gd name="connsiteX10-131" fmla="*/ 8173589 w 8173589"/>
              <a:gd name="connsiteY10-132" fmla="*/ 2028474 h 6768735"/>
              <a:gd name="connsiteX0-133" fmla="*/ 6668985 w 8173589"/>
              <a:gd name="connsiteY0-134" fmla="*/ 2934562 h 6768735"/>
              <a:gd name="connsiteX1-135" fmla="*/ 5143225 w 8173589"/>
              <a:gd name="connsiteY1-136" fmla="*/ 4342561 h 6768735"/>
              <a:gd name="connsiteX2-137" fmla="*/ 5476024 w 8173589"/>
              <a:gd name="connsiteY2-138" fmla="*/ 6768735 h 6768735"/>
              <a:gd name="connsiteX3-139" fmla="*/ 3384369 w 8173589"/>
              <a:gd name="connsiteY3-140" fmla="*/ 5686208 h 6768735"/>
              <a:gd name="connsiteX4-141" fmla="*/ 1292714 w 8173589"/>
              <a:gd name="connsiteY4-142" fmla="*/ 6768735 h 6768735"/>
              <a:gd name="connsiteX5-143" fmla="*/ 1625513 w 8173589"/>
              <a:gd name="connsiteY5-144" fmla="*/ 4342561 h 6768735"/>
              <a:gd name="connsiteX6-145" fmla="*/ 0 w 8173589"/>
              <a:gd name="connsiteY6-146" fmla="*/ 2585427 h 6768735"/>
              <a:gd name="connsiteX7-147" fmla="*/ 2297336 w 8173589"/>
              <a:gd name="connsiteY7-148" fmla="*/ 2168496 h 6768735"/>
              <a:gd name="connsiteX8-149" fmla="*/ 3384369 w 8173589"/>
              <a:gd name="connsiteY8-150" fmla="*/ 0 h 6768735"/>
              <a:gd name="connsiteX9-151" fmla="*/ 4005890 w 8173589"/>
              <a:gd name="connsiteY9-152" fmla="*/ 2052118 h 6768735"/>
              <a:gd name="connsiteX10-153" fmla="*/ 8173589 w 8173589"/>
              <a:gd name="connsiteY10-154" fmla="*/ 2028474 h 6768735"/>
              <a:gd name="connsiteX0-155" fmla="*/ 6668985 w 8173589"/>
              <a:gd name="connsiteY0-156" fmla="*/ 2934562 h 6768735"/>
              <a:gd name="connsiteX1-157" fmla="*/ 5143225 w 8173589"/>
              <a:gd name="connsiteY1-158" fmla="*/ 4342561 h 6768735"/>
              <a:gd name="connsiteX2-159" fmla="*/ 5476024 w 8173589"/>
              <a:gd name="connsiteY2-160" fmla="*/ 6768735 h 6768735"/>
              <a:gd name="connsiteX3-161" fmla="*/ 3384369 w 8173589"/>
              <a:gd name="connsiteY3-162" fmla="*/ 5686208 h 6768735"/>
              <a:gd name="connsiteX4-163" fmla="*/ 1292714 w 8173589"/>
              <a:gd name="connsiteY4-164" fmla="*/ 6768735 h 6768735"/>
              <a:gd name="connsiteX5-165" fmla="*/ 1625513 w 8173589"/>
              <a:gd name="connsiteY5-166" fmla="*/ 4342561 h 6768735"/>
              <a:gd name="connsiteX6-167" fmla="*/ 0 w 8173589"/>
              <a:gd name="connsiteY6-168" fmla="*/ 2585427 h 6768735"/>
              <a:gd name="connsiteX7-169" fmla="*/ 2297336 w 8173589"/>
              <a:gd name="connsiteY7-170" fmla="*/ 2168496 h 6768735"/>
              <a:gd name="connsiteX8-171" fmla="*/ 3384369 w 8173589"/>
              <a:gd name="connsiteY8-172" fmla="*/ 0 h 6768735"/>
              <a:gd name="connsiteX9-173" fmla="*/ 4005890 w 8173589"/>
              <a:gd name="connsiteY9-174" fmla="*/ 2052118 h 6768735"/>
              <a:gd name="connsiteX10-175" fmla="*/ 8173589 w 8173589"/>
              <a:gd name="connsiteY10-176" fmla="*/ 2028474 h 6768735"/>
              <a:gd name="connsiteX0-177" fmla="*/ 6668985 w 8173589"/>
              <a:gd name="connsiteY0-178" fmla="*/ 2934562 h 6768735"/>
              <a:gd name="connsiteX1-179" fmla="*/ 5143225 w 8173589"/>
              <a:gd name="connsiteY1-180" fmla="*/ 4342561 h 6768735"/>
              <a:gd name="connsiteX2-181" fmla="*/ 5476024 w 8173589"/>
              <a:gd name="connsiteY2-182" fmla="*/ 6768735 h 6768735"/>
              <a:gd name="connsiteX3-183" fmla="*/ 3384369 w 8173589"/>
              <a:gd name="connsiteY3-184" fmla="*/ 5686208 h 6768735"/>
              <a:gd name="connsiteX4-185" fmla="*/ 1292714 w 8173589"/>
              <a:gd name="connsiteY4-186" fmla="*/ 6768735 h 6768735"/>
              <a:gd name="connsiteX5-187" fmla="*/ 1625513 w 8173589"/>
              <a:gd name="connsiteY5-188" fmla="*/ 4342561 h 6768735"/>
              <a:gd name="connsiteX6-189" fmla="*/ 0 w 8173589"/>
              <a:gd name="connsiteY6-190" fmla="*/ 2585427 h 6768735"/>
              <a:gd name="connsiteX7-191" fmla="*/ 2297336 w 8173589"/>
              <a:gd name="connsiteY7-192" fmla="*/ 2168496 h 6768735"/>
              <a:gd name="connsiteX8-193" fmla="*/ 3384369 w 8173589"/>
              <a:gd name="connsiteY8-194" fmla="*/ 0 h 6768735"/>
              <a:gd name="connsiteX9-195" fmla="*/ 4005890 w 8173589"/>
              <a:gd name="connsiteY9-196" fmla="*/ 2052118 h 6768735"/>
              <a:gd name="connsiteX10-197" fmla="*/ 8173589 w 8173589"/>
              <a:gd name="connsiteY10-198" fmla="*/ 2028474 h 6768735"/>
              <a:gd name="connsiteX0-199" fmla="*/ 6668985 w 8173589"/>
              <a:gd name="connsiteY0-200" fmla="*/ 2934723 h 6768896"/>
              <a:gd name="connsiteX1-201" fmla="*/ 5143225 w 8173589"/>
              <a:gd name="connsiteY1-202" fmla="*/ 4342722 h 6768896"/>
              <a:gd name="connsiteX2-203" fmla="*/ 5476024 w 8173589"/>
              <a:gd name="connsiteY2-204" fmla="*/ 6768896 h 6768896"/>
              <a:gd name="connsiteX3-205" fmla="*/ 3384369 w 8173589"/>
              <a:gd name="connsiteY3-206" fmla="*/ 5686369 h 6768896"/>
              <a:gd name="connsiteX4-207" fmla="*/ 1292714 w 8173589"/>
              <a:gd name="connsiteY4-208" fmla="*/ 6768896 h 6768896"/>
              <a:gd name="connsiteX5-209" fmla="*/ 1625513 w 8173589"/>
              <a:gd name="connsiteY5-210" fmla="*/ 4342722 h 6768896"/>
              <a:gd name="connsiteX6-211" fmla="*/ 0 w 8173589"/>
              <a:gd name="connsiteY6-212" fmla="*/ 2585588 h 6768896"/>
              <a:gd name="connsiteX7-213" fmla="*/ 2297336 w 8173589"/>
              <a:gd name="connsiteY7-214" fmla="*/ 2168657 h 6768896"/>
              <a:gd name="connsiteX8-215" fmla="*/ 3384369 w 8173589"/>
              <a:gd name="connsiteY8-216" fmla="*/ 161 h 6768896"/>
              <a:gd name="connsiteX9-217" fmla="*/ 4005890 w 8173589"/>
              <a:gd name="connsiteY9-218" fmla="*/ 2052279 h 6768896"/>
              <a:gd name="connsiteX10-219" fmla="*/ 8173589 w 8173589"/>
              <a:gd name="connsiteY10-220" fmla="*/ 2028635 h 6768896"/>
              <a:gd name="connsiteX0-221" fmla="*/ 6668985 w 8173589"/>
              <a:gd name="connsiteY0-222" fmla="*/ 2934723 h 6768896"/>
              <a:gd name="connsiteX1-223" fmla="*/ 5143225 w 8173589"/>
              <a:gd name="connsiteY1-224" fmla="*/ 4342722 h 6768896"/>
              <a:gd name="connsiteX2-225" fmla="*/ 5476024 w 8173589"/>
              <a:gd name="connsiteY2-226" fmla="*/ 6768896 h 6768896"/>
              <a:gd name="connsiteX3-227" fmla="*/ 3384369 w 8173589"/>
              <a:gd name="connsiteY3-228" fmla="*/ 5686369 h 6768896"/>
              <a:gd name="connsiteX4-229" fmla="*/ 1292714 w 8173589"/>
              <a:gd name="connsiteY4-230" fmla="*/ 6768896 h 6768896"/>
              <a:gd name="connsiteX5-231" fmla="*/ 1625513 w 8173589"/>
              <a:gd name="connsiteY5-232" fmla="*/ 4342722 h 6768896"/>
              <a:gd name="connsiteX6-233" fmla="*/ 0 w 8173589"/>
              <a:gd name="connsiteY6-234" fmla="*/ 2585588 h 6768896"/>
              <a:gd name="connsiteX7-235" fmla="*/ 2297336 w 8173589"/>
              <a:gd name="connsiteY7-236" fmla="*/ 2168657 h 6768896"/>
              <a:gd name="connsiteX8-237" fmla="*/ 3384369 w 8173589"/>
              <a:gd name="connsiteY8-238" fmla="*/ 161 h 6768896"/>
              <a:gd name="connsiteX9-239" fmla="*/ 4005890 w 8173589"/>
              <a:gd name="connsiteY9-240" fmla="*/ 2052279 h 6768896"/>
              <a:gd name="connsiteX10-241" fmla="*/ 8173589 w 8173589"/>
              <a:gd name="connsiteY10-242" fmla="*/ 2028635 h 6768896"/>
              <a:gd name="connsiteX0-243" fmla="*/ 6668985 w 8173589"/>
              <a:gd name="connsiteY0-244" fmla="*/ 2934723 h 6768896"/>
              <a:gd name="connsiteX1-245" fmla="*/ 5143225 w 8173589"/>
              <a:gd name="connsiteY1-246" fmla="*/ 4342722 h 6768896"/>
              <a:gd name="connsiteX2-247" fmla="*/ 5476024 w 8173589"/>
              <a:gd name="connsiteY2-248" fmla="*/ 6768896 h 6768896"/>
              <a:gd name="connsiteX3-249" fmla="*/ 3384369 w 8173589"/>
              <a:gd name="connsiteY3-250" fmla="*/ 5686369 h 6768896"/>
              <a:gd name="connsiteX4-251" fmla="*/ 1292714 w 8173589"/>
              <a:gd name="connsiteY4-252" fmla="*/ 6768896 h 6768896"/>
              <a:gd name="connsiteX5-253" fmla="*/ 1625513 w 8173589"/>
              <a:gd name="connsiteY5-254" fmla="*/ 4342722 h 6768896"/>
              <a:gd name="connsiteX6-255" fmla="*/ 0 w 8173589"/>
              <a:gd name="connsiteY6-256" fmla="*/ 2585588 h 6768896"/>
              <a:gd name="connsiteX7-257" fmla="*/ 2297336 w 8173589"/>
              <a:gd name="connsiteY7-258" fmla="*/ 2168657 h 6768896"/>
              <a:gd name="connsiteX8-259" fmla="*/ 3384369 w 8173589"/>
              <a:gd name="connsiteY8-260" fmla="*/ 161 h 6768896"/>
              <a:gd name="connsiteX9-261" fmla="*/ 4005890 w 8173589"/>
              <a:gd name="connsiteY9-262" fmla="*/ 2052279 h 6768896"/>
              <a:gd name="connsiteX10-263" fmla="*/ 8173589 w 8173589"/>
              <a:gd name="connsiteY10-264" fmla="*/ 2028635 h 6768896"/>
              <a:gd name="connsiteX0-265" fmla="*/ 6674863 w 8179467"/>
              <a:gd name="connsiteY0-266" fmla="*/ 2934723 h 6768896"/>
              <a:gd name="connsiteX1-267" fmla="*/ 5149103 w 8179467"/>
              <a:gd name="connsiteY1-268" fmla="*/ 4342722 h 6768896"/>
              <a:gd name="connsiteX2-269" fmla="*/ 5481902 w 8179467"/>
              <a:gd name="connsiteY2-270" fmla="*/ 6768896 h 6768896"/>
              <a:gd name="connsiteX3-271" fmla="*/ 3390247 w 8179467"/>
              <a:gd name="connsiteY3-272" fmla="*/ 5686369 h 6768896"/>
              <a:gd name="connsiteX4-273" fmla="*/ 1298592 w 8179467"/>
              <a:gd name="connsiteY4-274" fmla="*/ 6768896 h 6768896"/>
              <a:gd name="connsiteX5-275" fmla="*/ 1631391 w 8179467"/>
              <a:gd name="connsiteY5-276" fmla="*/ 4342722 h 6768896"/>
              <a:gd name="connsiteX6-277" fmla="*/ 5878 w 8179467"/>
              <a:gd name="connsiteY6-278" fmla="*/ 2585588 h 6768896"/>
              <a:gd name="connsiteX7-279" fmla="*/ 2303214 w 8179467"/>
              <a:gd name="connsiteY7-280" fmla="*/ 2168657 h 6768896"/>
              <a:gd name="connsiteX8-281" fmla="*/ 3390247 w 8179467"/>
              <a:gd name="connsiteY8-282" fmla="*/ 161 h 6768896"/>
              <a:gd name="connsiteX9-283" fmla="*/ 4011768 w 8179467"/>
              <a:gd name="connsiteY9-284" fmla="*/ 2052279 h 6768896"/>
              <a:gd name="connsiteX10-285" fmla="*/ 8179467 w 8179467"/>
              <a:gd name="connsiteY10-286" fmla="*/ 2028635 h 6768896"/>
              <a:gd name="connsiteX0-287" fmla="*/ 6674863 w 8179467"/>
              <a:gd name="connsiteY0-288" fmla="*/ 2934723 h 7400663"/>
              <a:gd name="connsiteX1-289" fmla="*/ 5149103 w 8179467"/>
              <a:gd name="connsiteY1-290" fmla="*/ 4342722 h 7400663"/>
              <a:gd name="connsiteX2-291" fmla="*/ 5481902 w 8179467"/>
              <a:gd name="connsiteY2-292" fmla="*/ 6768896 h 7400663"/>
              <a:gd name="connsiteX3-293" fmla="*/ 3390247 w 8179467"/>
              <a:gd name="connsiteY3-294" fmla="*/ 5686369 h 7400663"/>
              <a:gd name="connsiteX4-295" fmla="*/ 932832 w 8179467"/>
              <a:gd name="connsiteY4-296" fmla="*/ 7400663 h 7400663"/>
              <a:gd name="connsiteX5-297" fmla="*/ 1631391 w 8179467"/>
              <a:gd name="connsiteY5-298" fmla="*/ 4342722 h 7400663"/>
              <a:gd name="connsiteX6-299" fmla="*/ 5878 w 8179467"/>
              <a:gd name="connsiteY6-300" fmla="*/ 2585588 h 7400663"/>
              <a:gd name="connsiteX7-301" fmla="*/ 2303214 w 8179467"/>
              <a:gd name="connsiteY7-302" fmla="*/ 2168657 h 7400663"/>
              <a:gd name="connsiteX8-303" fmla="*/ 3390247 w 8179467"/>
              <a:gd name="connsiteY8-304" fmla="*/ 161 h 7400663"/>
              <a:gd name="connsiteX9-305" fmla="*/ 4011768 w 8179467"/>
              <a:gd name="connsiteY9-306" fmla="*/ 2052279 h 7400663"/>
              <a:gd name="connsiteX10-307" fmla="*/ 8179467 w 8179467"/>
              <a:gd name="connsiteY10-308" fmla="*/ 2028635 h 7400663"/>
              <a:gd name="connsiteX0-309" fmla="*/ 6674863 w 8179467"/>
              <a:gd name="connsiteY0-310" fmla="*/ 2934723 h 7400663"/>
              <a:gd name="connsiteX1-311" fmla="*/ 5149103 w 8179467"/>
              <a:gd name="connsiteY1-312" fmla="*/ 4342722 h 7400663"/>
              <a:gd name="connsiteX2-313" fmla="*/ 5481902 w 8179467"/>
              <a:gd name="connsiteY2-314" fmla="*/ 6768896 h 7400663"/>
              <a:gd name="connsiteX3-315" fmla="*/ 3390247 w 8179467"/>
              <a:gd name="connsiteY3-316" fmla="*/ 5686369 h 7400663"/>
              <a:gd name="connsiteX4-317" fmla="*/ 932832 w 8179467"/>
              <a:gd name="connsiteY4-318" fmla="*/ 7400663 h 7400663"/>
              <a:gd name="connsiteX5-319" fmla="*/ 1631391 w 8179467"/>
              <a:gd name="connsiteY5-320" fmla="*/ 4342722 h 7400663"/>
              <a:gd name="connsiteX6-321" fmla="*/ 5878 w 8179467"/>
              <a:gd name="connsiteY6-322" fmla="*/ 2585588 h 7400663"/>
              <a:gd name="connsiteX7-323" fmla="*/ 2303214 w 8179467"/>
              <a:gd name="connsiteY7-324" fmla="*/ 2168657 h 7400663"/>
              <a:gd name="connsiteX8-325" fmla="*/ 3390247 w 8179467"/>
              <a:gd name="connsiteY8-326" fmla="*/ 161 h 7400663"/>
              <a:gd name="connsiteX9-327" fmla="*/ 4011768 w 8179467"/>
              <a:gd name="connsiteY9-328" fmla="*/ 2052279 h 7400663"/>
              <a:gd name="connsiteX10-329" fmla="*/ 8179467 w 8179467"/>
              <a:gd name="connsiteY10-330" fmla="*/ 2028635 h 7400663"/>
              <a:gd name="connsiteX0-331" fmla="*/ 6674863 w 8179467"/>
              <a:gd name="connsiteY0-332" fmla="*/ 2934723 h 7400663"/>
              <a:gd name="connsiteX1-333" fmla="*/ 5149103 w 8179467"/>
              <a:gd name="connsiteY1-334" fmla="*/ 4342722 h 7400663"/>
              <a:gd name="connsiteX2-335" fmla="*/ 5481902 w 8179467"/>
              <a:gd name="connsiteY2-336" fmla="*/ 6768896 h 7400663"/>
              <a:gd name="connsiteX3-337" fmla="*/ 3390247 w 8179467"/>
              <a:gd name="connsiteY3-338" fmla="*/ 5686369 h 7400663"/>
              <a:gd name="connsiteX4-339" fmla="*/ 932832 w 8179467"/>
              <a:gd name="connsiteY4-340" fmla="*/ 7400663 h 7400663"/>
              <a:gd name="connsiteX5-341" fmla="*/ 1631391 w 8179467"/>
              <a:gd name="connsiteY5-342" fmla="*/ 4342722 h 7400663"/>
              <a:gd name="connsiteX6-343" fmla="*/ 5878 w 8179467"/>
              <a:gd name="connsiteY6-344" fmla="*/ 2585588 h 7400663"/>
              <a:gd name="connsiteX7-345" fmla="*/ 2303214 w 8179467"/>
              <a:gd name="connsiteY7-346" fmla="*/ 2168657 h 7400663"/>
              <a:gd name="connsiteX8-347" fmla="*/ 3390247 w 8179467"/>
              <a:gd name="connsiteY8-348" fmla="*/ 161 h 7400663"/>
              <a:gd name="connsiteX9-349" fmla="*/ 4011768 w 8179467"/>
              <a:gd name="connsiteY9-350" fmla="*/ 2052279 h 7400663"/>
              <a:gd name="connsiteX10-351" fmla="*/ 8179467 w 8179467"/>
              <a:gd name="connsiteY10-352" fmla="*/ 2028635 h 7400663"/>
              <a:gd name="connsiteX0-353" fmla="*/ 6674863 w 8179467"/>
              <a:gd name="connsiteY0-354" fmla="*/ 2934723 h 7419610"/>
              <a:gd name="connsiteX1-355" fmla="*/ 5149103 w 8179467"/>
              <a:gd name="connsiteY1-356" fmla="*/ 4342722 h 7419610"/>
              <a:gd name="connsiteX2-357" fmla="*/ 5481902 w 8179467"/>
              <a:gd name="connsiteY2-358" fmla="*/ 6768896 h 7419610"/>
              <a:gd name="connsiteX3-359" fmla="*/ 3390247 w 8179467"/>
              <a:gd name="connsiteY3-360" fmla="*/ 5686369 h 7419610"/>
              <a:gd name="connsiteX4-361" fmla="*/ 932832 w 8179467"/>
              <a:gd name="connsiteY4-362" fmla="*/ 7400663 h 7419610"/>
              <a:gd name="connsiteX5-363" fmla="*/ 1631391 w 8179467"/>
              <a:gd name="connsiteY5-364" fmla="*/ 4342722 h 7419610"/>
              <a:gd name="connsiteX6-365" fmla="*/ 5878 w 8179467"/>
              <a:gd name="connsiteY6-366" fmla="*/ 2585588 h 7419610"/>
              <a:gd name="connsiteX7-367" fmla="*/ 2303214 w 8179467"/>
              <a:gd name="connsiteY7-368" fmla="*/ 2168657 h 7419610"/>
              <a:gd name="connsiteX8-369" fmla="*/ 3390247 w 8179467"/>
              <a:gd name="connsiteY8-370" fmla="*/ 161 h 7419610"/>
              <a:gd name="connsiteX9-371" fmla="*/ 4011768 w 8179467"/>
              <a:gd name="connsiteY9-372" fmla="*/ 2052279 h 7419610"/>
              <a:gd name="connsiteX10-373" fmla="*/ 8179467 w 8179467"/>
              <a:gd name="connsiteY10-374" fmla="*/ 2028635 h 7419610"/>
              <a:gd name="connsiteX0-375" fmla="*/ 6674863 w 8179467"/>
              <a:gd name="connsiteY0-376" fmla="*/ 2934723 h 7419610"/>
              <a:gd name="connsiteX1-377" fmla="*/ 5149103 w 8179467"/>
              <a:gd name="connsiteY1-378" fmla="*/ 4342722 h 7419610"/>
              <a:gd name="connsiteX2-379" fmla="*/ 5481902 w 8179467"/>
              <a:gd name="connsiteY2-380" fmla="*/ 6768896 h 7419610"/>
              <a:gd name="connsiteX3-381" fmla="*/ 3390247 w 8179467"/>
              <a:gd name="connsiteY3-382" fmla="*/ 5686369 h 7419610"/>
              <a:gd name="connsiteX4-383" fmla="*/ 932832 w 8179467"/>
              <a:gd name="connsiteY4-384" fmla="*/ 7400663 h 7419610"/>
              <a:gd name="connsiteX5-385" fmla="*/ 1631391 w 8179467"/>
              <a:gd name="connsiteY5-386" fmla="*/ 4342722 h 7419610"/>
              <a:gd name="connsiteX6-387" fmla="*/ 5878 w 8179467"/>
              <a:gd name="connsiteY6-388" fmla="*/ 2585588 h 7419610"/>
              <a:gd name="connsiteX7-389" fmla="*/ 2303214 w 8179467"/>
              <a:gd name="connsiteY7-390" fmla="*/ 2168657 h 7419610"/>
              <a:gd name="connsiteX8-391" fmla="*/ 3390247 w 8179467"/>
              <a:gd name="connsiteY8-392" fmla="*/ 161 h 7419610"/>
              <a:gd name="connsiteX9-393" fmla="*/ 4011768 w 8179467"/>
              <a:gd name="connsiteY9-394" fmla="*/ 2052279 h 7419610"/>
              <a:gd name="connsiteX10-395" fmla="*/ 8179467 w 8179467"/>
              <a:gd name="connsiteY10-396" fmla="*/ 2028635 h 7419610"/>
              <a:gd name="connsiteX0-397" fmla="*/ 6674863 w 8179467"/>
              <a:gd name="connsiteY0-398" fmla="*/ 2934723 h 7419610"/>
              <a:gd name="connsiteX1-399" fmla="*/ 5149103 w 8179467"/>
              <a:gd name="connsiteY1-400" fmla="*/ 4342722 h 7419610"/>
              <a:gd name="connsiteX2-401" fmla="*/ 5481902 w 8179467"/>
              <a:gd name="connsiteY2-402" fmla="*/ 6768896 h 7419610"/>
              <a:gd name="connsiteX3-403" fmla="*/ 3390247 w 8179467"/>
              <a:gd name="connsiteY3-404" fmla="*/ 5686369 h 7419610"/>
              <a:gd name="connsiteX4-405" fmla="*/ 932832 w 8179467"/>
              <a:gd name="connsiteY4-406" fmla="*/ 7400663 h 7419610"/>
              <a:gd name="connsiteX5-407" fmla="*/ 1631391 w 8179467"/>
              <a:gd name="connsiteY5-408" fmla="*/ 4342722 h 7419610"/>
              <a:gd name="connsiteX6-409" fmla="*/ 5878 w 8179467"/>
              <a:gd name="connsiteY6-410" fmla="*/ 2585588 h 7419610"/>
              <a:gd name="connsiteX7-411" fmla="*/ 2303214 w 8179467"/>
              <a:gd name="connsiteY7-412" fmla="*/ 2168657 h 7419610"/>
              <a:gd name="connsiteX8-413" fmla="*/ 3390247 w 8179467"/>
              <a:gd name="connsiteY8-414" fmla="*/ 161 h 7419610"/>
              <a:gd name="connsiteX9-415" fmla="*/ 4011768 w 8179467"/>
              <a:gd name="connsiteY9-416" fmla="*/ 2052279 h 7419610"/>
              <a:gd name="connsiteX10-417" fmla="*/ 8179467 w 8179467"/>
              <a:gd name="connsiteY10-418" fmla="*/ 2028635 h 7419610"/>
              <a:gd name="connsiteX0-419" fmla="*/ 6674863 w 7580951"/>
              <a:gd name="connsiteY0-420" fmla="*/ 2934718 h 7419605"/>
              <a:gd name="connsiteX1-421" fmla="*/ 5149103 w 7580951"/>
              <a:gd name="connsiteY1-422" fmla="*/ 4342717 h 7419605"/>
              <a:gd name="connsiteX2-423" fmla="*/ 5481902 w 7580951"/>
              <a:gd name="connsiteY2-424" fmla="*/ 6768891 h 7419605"/>
              <a:gd name="connsiteX3-425" fmla="*/ 3390247 w 7580951"/>
              <a:gd name="connsiteY3-426" fmla="*/ 5686364 h 7419605"/>
              <a:gd name="connsiteX4-427" fmla="*/ 932832 w 7580951"/>
              <a:gd name="connsiteY4-428" fmla="*/ 7400658 h 7419605"/>
              <a:gd name="connsiteX5-429" fmla="*/ 1631391 w 7580951"/>
              <a:gd name="connsiteY5-430" fmla="*/ 4342717 h 7419605"/>
              <a:gd name="connsiteX6-431" fmla="*/ 5878 w 7580951"/>
              <a:gd name="connsiteY6-432" fmla="*/ 2585583 h 7419605"/>
              <a:gd name="connsiteX7-433" fmla="*/ 2303214 w 7580951"/>
              <a:gd name="connsiteY7-434" fmla="*/ 2168652 h 7419605"/>
              <a:gd name="connsiteX8-435" fmla="*/ 3390247 w 7580951"/>
              <a:gd name="connsiteY8-436" fmla="*/ 156 h 7419605"/>
              <a:gd name="connsiteX9-437" fmla="*/ 4011768 w 7580951"/>
              <a:gd name="connsiteY9-438" fmla="*/ 2052274 h 7419605"/>
              <a:gd name="connsiteX10-439" fmla="*/ 7580951 w 7580951"/>
              <a:gd name="connsiteY10-440" fmla="*/ 1646244 h 7419605"/>
              <a:gd name="connsiteX0-441" fmla="*/ 6674863 w 7580951"/>
              <a:gd name="connsiteY0-442" fmla="*/ 2934718 h 7419605"/>
              <a:gd name="connsiteX1-443" fmla="*/ 5149103 w 7580951"/>
              <a:gd name="connsiteY1-444" fmla="*/ 4342717 h 7419605"/>
              <a:gd name="connsiteX2-445" fmla="*/ 5481902 w 7580951"/>
              <a:gd name="connsiteY2-446" fmla="*/ 6768891 h 7419605"/>
              <a:gd name="connsiteX3-447" fmla="*/ 3390247 w 7580951"/>
              <a:gd name="connsiteY3-448" fmla="*/ 5686364 h 7419605"/>
              <a:gd name="connsiteX4-449" fmla="*/ 932832 w 7580951"/>
              <a:gd name="connsiteY4-450" fmla="*/ 7400658 h 7419605"/>
              <a:gd name="connsiteX5-451" fmla="*/ 1631391 w 7580951"/>
              <a:gd name="connsiteY5-452" fmla="*/ 4342717 h 7419605"/>
              <a:gd name="connsiteX6-453" fmla="*/ 5878 w 7580951"/>
              <a:gd name="connsiteY6-454" fmla="*/ 2585583 h 7419605"/>
              <a:gd name="connsiteX7-455" fmla="*/ 2303214 w 7580951"/>
              <a:gd name="connsiteY7-456" fmla="*/ 2168652 h 7419605"/>
              <a:gd name="connsiteX8-457" fmla="*/ 3390247 w 7580951"/>
              <a:gd name="connsiteY8-458" fmla="*/ 156 h 7419605"/>
              <a:gd name="connsiteX9-459" fmla="*/ 4011768 w 7580951"/>
              <a:gd name="connsiteY9-460" fmla="*/ 2052274 h 7419605"/>
              <a:gd name="connsiteX10-461" fmla="*/ 7580951 w 7580951"/>
              <a:gd name="connsiteY10-462" fmla="*/ 1646244 h 7419605"/>
              <a:gd name="connsiteX0-463" fmla="*/ 6674863 w 7580951"/>
              <a:gd name="connsiteY0-464" fmla="*/ 2934562 h 7419449"/>
              <a:gd name="connsiteX1-465" fmla="*/ 5149103 w 7580951"/>
              <a:gd name="connsiteY1-466" fmla="*/ 4342561 h 7419449"/>
              <a:gd name="connsiteX2-467" fmla="*/ 5481902 w 7580951"/>
              <a:gd name="connsiteY2-468" fmla="*/ 6768735 h 7419449"/>
              <a:gd name="connsiteX3-469" fmla="*/ 3390247 w 7580951"/>
              <a:gd name="connsiteY3-470" fmla="*/ 5686208 h 7419449"/>
              <a:gd name="connsiteX4-471" fmla="*/ 932832 w 7580951"/>
              <a:gd name="connsiteY4-472" fmla="*/ 7400502 h 7419449"/>
              <a:gd name="connsiteX5-473" fmla="*/ 1631391 w 7580951"/>
              <a:gd name="connsiteY5-474" fmla="*/ 4342561 h 7419449"/>
              <a:gd name="connsiteX6-475" fmla="*/ 5878 w 7580951"/>
              <a:gd name="connsiteY6-476" fmla="*/ 2585427 h 7419449"/>
              <a:gd name="connsiteX7-477" fmla="*/ 2303214 w 7580951"/>
              <a:gd name="connsiteY7-478" fmla="*/ 2168496 h 7419449"/>
              <a:gd name="connsiteX8-479" fmla="*/ 3390247 w 7580951"/>
              <a:gd name="connsiteY8-480" fmla="*/ 0 h 7419449"/>
              <a:gd name="connsiteX9-481" fmla="*/ 4011768 w 7580951"/>
              <a:gd name="connsiteY9-482" fmla="*/ 2052118 h 7419449"/>
              <a:gd name="connsiteX10-483" fmla="*/ 7580951 w 7580951"/>
              <a:gd name="connsiteY10-484" fmla="*/ 1646088 h 7419449"/>
              <a:gd name="connsiteX0-485" fmla="*/ 6674863 w 7580951"/>
              <a:gd name="connsiteY0-486" fmla="*/ 2934562 h 7419449"/>
              <a:gd name="connsiteX1-487" fmla="*/ 5149103 w 7580951"/>
              <a:gd name="connsiteY1-488" fmla="*/ 4342561 h 7419449"/>
              <a:gd name="connsiteX2-489" fmla="*/ 5481902 w 7580951"/>
              <a:gd name="connsiteY2-490" fmla="*/ 6768735 h 7419449"/>
              <a:gd name="connsiteX3-491" fmla="*/ 3390247 w 7580951"/>
              <a:gd name="connsiteY3-492" fmla="*/ 5686208 h 7419449"/>
              <a:gd name="connsiteX4-493" fmla="*/ 932832 w 7580951"/>
              <a:gd name="connsiteY4-494" fmla="*/ 7400502 h 7419449"/>
              <a:gd name="connsiteX5-495" fmla="*/ 1631391 w 7580951"/>
              <a:gd name="connsiteY5-496" fmla="*/ 4342561 h 7419449"/>
              <a:gd name="connsiteX6-497" fmla="*/ 5878 w 7580951"/>
              <a:gd name="connsiteY6-498" fmla="*/ 2585427 h 7419449"/>
              <a:gd name="connsiteX7-499" fmla="*/ 2303214 w 7580951"/>
              <a:gd name="connsiteY7-500" fmla="*/ 2168496 h 7419449"/>
              <a:gd name="connsiteX8-501" fmla="*/ 3390247 w 7580951"/>
              <a:gd name="connsiteY8-502" fmla="*/ 0 h 7419449"/>
              <a:gd name="connsiteX9-503" fmla="*/ 4011768 w 7580951"/>
              <a:gd name="connsiteY9-504" fmla="*/ 2052118 h 7419449"/>
              <a:gd name="connsiteX10-505" fmla="*/ 7580951 w 7580951"/>
              <a:gd name="connsiteY10-506" fmla="*/ 1646088 h 7419449"/>
              <a:gd name="connsiteX0-507" fmla="*/ 6674863 w 7580951"/>
              <a:gd name="connsiteY0-508" fmla="*/ 2934562 h 7419449"/>
              <a:gd name="connsiteX1-509" fmla="*/ 5149103 w 7580951"/>
              <a:gd name="connsiteY1-510" fmla="*/ 4342561 h 7419449"/>
              <a:gd name="connsiteX2-511" fmla="*/ 5481902 w 7580951"/>
              <a:gd name="connsiteY2-512" fmla="*/ 6768735 h 7419449"/>
              <a:gd name="connsiteX3-513" fmla="*/ 3390247 w 7580951"/>
              <a:gd name="connsiteY3-514" fmla="*/ 5686208 h 7419449"/>
              <a:gd name="connsiteX4-515" fmla="*/ 932832 w 7580951"/>
              <a:gd name="connsiteY4-516" fmla="*/ 7400502 h 7419449"/>
              <a:gd name="connsiteX5-517" fmla="*/ 1631391 w 7580951"/>
              <a:gd name="connsiteY5-518" fmla="*/ 4342561 h 7419449"/>
              <a:gd name="connsiteX6-519" fmla="*/ 5878 w 7580951"/>
              <a:gd name="connsiteY6-520" fmla="*/ 2585427 h 7419449"/>
              <a:gd name="connsiteX7-521" fmla="*/ 2303214 w 7580951"/>
              <a:gd name="connsiteY7-522" fmla="*/ 2168496 h 7419449"/>
              <a:gd name="connsiteX8-523" fmla="*/ 3390247 w 7580951"/>
              <a:gd name="connsiteY8-524" fmla="*/ 0 h 7419449"/>
              <a:gd name="connsiteX9-525" fmla="*/ 4011768 w 7580951"/>
              <a:gd name="connsiteY9-526" fmla="*/ 2052118 h 7419449"/>
              <a:gd name="connsiteX10-527" fmla="*/ 7580951 w 7580951"/>
              <a:gd name="connsiteY10-528" fmla="*/ 1646088 h 7419449"/>
              <a:gd name="connsiteX0-529" fmla="*/ 6674863 w 7580951"/>
              <a:gd name="connsiteY0-530" fmla="*/ 2934562 h 7419449"/>
              <a:gd name="connsiteX1-531" fmla="*/ 5149103 w 7580951"/>
              <a:gd name="connsiteY1-532" fmla="*/ 4342561 h 7419449"/>
              <a:gd name="connsiteX2-533" fmla="*/ 5481902 w 7580951"/>
              <a:gd name="connsiteY2-534" fmla="*/ 6768735 h 7419449"/>
              <a:gd name="connsiteX3-535" fmla="*/ 3390247 w 7580951"/>
              <a:gd name="connsiteY3-536" fmla="*/ 5686208 h 7419449"/>
              <a:gd name="connsiteX4-537" fmla="*/ 932832 w 7580951"/>
              <a:gd name="connsiteY4-538" fmla="*/ 7400502 h 7419449"/>
              <a:gd name="connsiteX5-539" fmla="*/ 1631391 w 7580951"/>
              <a:gd name="connsiteY5-540" fmla="*/ 4342561 h 7419449"/>
              <a:gd name="connsiteX6-541" fmla="*/ 5878 w 7580951"/>
              <a:gd name="connsiteY6-542" fmla="*/ 2585427 h 7419449"/>
              <a:gd name="connsiteX7-543" fmla="*/ 2303214 w 7580951"/>
              <a:gd name="connsiteY7-544" fmla="*/ 2168496 h 7419449"/>
              <a:gd name="connsiteX8-545" fmla="*/ 3390247 w 7580951"/>
              <a:gd name="connsiteY8-546" fmla="*/ 0 h 7419449"/>
              <a:gd name="connsiteX9-547" fmla="*/ 4011768 w 7580951"/>
              <a:gd name="connsiteY9-548" fmla="*/ 2052118 h 7419449"/>
              <a:gd name="connsiteX10-549" fmla="*/ 7580951 w 7580951"/>
              <a:gd name="connsiteY10-550" fmla="*/ 1646088 h 7419449"/>
              <a:gd name="connsiteX0-551" fmla="*/ 6668985 w 7575073"/>
              <a:gd name="connsiteY0-552" fmla="*/ 2934562 h 7419449"/>
              <a:gd name="connsiteX1-553" fmla="*/ 5143225 w 7575073"/>
              <a:gd name="connsiteY1-554" fmla="*/ 4342561 h 7419449"/>
              <a:gd name="connsiteX2-555" fmla="*/ 5476024 w 7575073"/>
              <a:gd name="connsiteY2-556" fmla="*/ 6768735 h 7419449"/>
              <a:gd name="connsiteX3-557" fmla="*/ 3384369 w 7575073"/>
              <a:gd name="connsiteY3-558" fmla="*/ 5686208 h 7419449"/>
              <a:gd name="connsiteX4-559" fmla="*/ 926954 w 7575073"/>
              <a:gd name="connsiteY4-560" fmla="*/ 7400502 h 7419449"/>
              <a:gd name="connsiteX5-561" fmla="*/ 1625513 w 7575073"/>
              <a:gd name="connsiteY5-562" fmla="*/ 4342561 h 7419449"/>
              <a:gd name="connsiteX6-563" fmla="*/ 0 w 7575073"/>
              <a:gd name="connsiteY6-564" fmla="*/ 2585427 h 7419449"/>
              <a:gd name="connsiteX7-565" fmla="*/ 2297336 w 7575073"/>
              <a:gd name="connsiteY7-566" fmla="*/ 2168496 h 7419449"/>
              <a:gd name="connsiteX8-567" fmla="*/ 3384369 w 7575073"/>
              <a:gd name="connsiteY8-568" fmla="*/ 0 h 7419449"/>
              <a:gd name="connsiteX9-569" fmla="*/ 4005890 w 7575073"/>
              <a:gd name="connsiteY9-570" fmla="*/ 2052118 h 7419449"/>
              <a:gd name="connsiteX10-571" fmla="*/ 7575073 w 7575073"/>
              <a:gd name="connsiteY10-572" fmla="*/ 1646088 h 74194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0216" t="-705357" r="-322404" b="27328"/>
          <a:stretch>
            <a:fillRect/>
          </a:stretch>
        </p:blipFill>
        <p:spPr>
          <a:xfrm rot="5400000">
            <a:off x="-12097688" y="1331629"/>
            <a:ext cx="14125815" cy="419475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6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215" indent="-222250" algn="l" defTabSz="710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6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5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49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09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06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60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1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9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9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26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9" y="-582874"/>
            <a:ext cx="9374889" cy="7690502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913555" y="-535257"/>
            <a:ext cx="3004591" cy="5233433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-1" fmla="*/ 1745160 w 3490319"/>
                <a:gd name="connsiteY0-2" fmla="*/ 3490318 h 6073153"/>
                <a:gd name="connsiteX1-3" fmla="*/ 1574527 w 3490319"/>
                <a:gd name="connsiteY1-4" fmla="*/ 4397801 h 6073153"/>
                <a:gd name="connsiteX2-5" fmla="*/ 1745160 w 3490319"/>
                <a:gd name="connsiteY2-6" fmla="*/ 4397801 h 6073153"/>
                <a:gd name="connsiteX3-7" fmla="*/ 1745160 w 3490319"/>
                <a:gd name="connsiteY3-8" fmla="*/ 3490318 h 6073153"/>
                <a:gd name="connsiteX4-9" fmla="*/ 2919526 w 3490319"/>
                <a:gd name="connsiteY4-10" fmla="*/ 3034559 h 6073153"/>
                <a:gd name="connsiteX5-11" fmla="*/ 1954579 w 3490319"/>
                <a:gd name="connsiteY5-12" fmla="*/ 3476578 h 6073153"/>
                <a:gd name="connsiteX6-13" fmla="*/ 1954579 w 3490319"/>
                <a:gd name="connsiteY6-14" fmla="*/ 4397801 h 6073153"/>
                <a:gd name="connsiteX7-15" fmla="*/ 2554247 w 3490319"/>
                <a:gd name="connsiteY7-16" fmla="*/ 4397801 h 6073153"/>
                <a:gd name="connsiteX8-17" fmla="*/ 2919526 w 3490319"/>
                <a:gd name="connsiteY8-18" fmla="*/ 3034559 h 6073153"/>
                <a:gd name="connsiteX9-19" fmla="*/ 559784 w 3490319"/>
                <a:gd name="connsiteY9-20" fmla="*/ 3023379 h 6073153"/>
                <a:gd name="connsiteX10-21" fmla="*/ 928060 w 3490319"/>
                <a:gd name="connsiteY10-22" fmla="*/ 4397801 h 6073153"/>
                <a:gd name="connsiteX11-23" fmla="*/ 1457934 w 3490319"/>
                <a:gd name="connsiteY11-24" fmla="*/ 4397801 h 6073153"/>
                <a:gd name="connsiteX12-25" fmla="*/ 559784 w 3490319"/>
                <a:gd name="connsiteY12-26" fmla="*/ 3023379 h 6073153"/>
                <a:gd name="connsiteX13-27" fmla="*/ 1745160 w 3490319"/>
                <a:gd name="connsiteY13-28" fmla="*/ 0 h 6073153"/>
                <a:gd name="connsiteX14-29" fmla="*/ 3490319 w 3490319"/>
                <a:gd name="connsiteY14-30" fmla="*/ 1745159 h 6073153"/>
                <a:gd name="connsiteX15-31" fmla="*/ 3241406 w 3490319"/>
                <a:gd name="connsiteY15-32" fmla="*/ 2642420 h 6073153"/>
                <a:gd name="connsiteX16-33" fmla="*/ 2771054 w 3490319"/>
                <a:gd name="connsiteY16-34" fmla="*/ 4397801 h 6073153"/>
                <a:gd name="connsiteX17-35" fmla="*/ 3071481 w 3490319"/>
                <a:gd name="connsiteY17-36" fmla="*/ 4397801 h 6073153"/>
                <a:gd name="connsiteX18-37" fmla="*/ 2540952 w 3490319"/>
                <a:gd name="connsiteY18-38" fmla="*/ 6073153 h 6073153"/>
                <a:gd name="connsiteX19-39" fmla="*/ 949367 w 3490319"/>
                <a:gd name="connsiteY19-40" fmla="*/ 6073153 h 6073153"/>
                <a:gd name="connsiteX20-41" fmla="*/ 418838 w 3490319"/>
                <a:gd name="connsiteY20-42" fmla="*/ 4397801 h 6073153"/>
                <a:gd name="connsiteX21-43" fmla="*/ 711253 w 3490319"/>
                <a:gd name="connsiteY21-44" fmla="*/ 4397801 h 6073153"/>
                <a:gd name="connsiteX22-45" fmla="*/ 233426 w 3490319"/>
                <a:gd name="connsiteY22-46" fmla="*/ 2614527 h 6073153"/>
                <a:gd name="connsiteX23-47" fmla="*/ 0 w 3490319"/>
                <a:gd name="connsiteY23-48" fmla="*/ 1745159 h 6073153"/>
                <a:gd name="connsiteX24-49" fmla="*/ 1745160 w 3490319"/>
                <a:gd name="connsiteY24-50" fmla="*/ 0 h 6073153"/>
                <a:gd name="connsiteX0-51" fmla="*/ 1745160 w 3490319"/>
                <a:gd name="connsiteY0-52" fmla="*/ 3490318 h 6073153"/>
                <a:gd name="connsiteX1-53" fmla="*/ 1574527 w 3490319"/>
                <a:gd name="connsiteY1-54" fmla="*/ 4397801 h 6073153"/>
                <a:gd name="connsiteX2-55" fmla="*/ 1745160 w 3490319"/>
                <a:gd name="connsiteY2-56" fmla="*/ 4397801 h 6073153"/>
                <a:gd name="connsiteX3-57" fmla="*/ 1745160 w 3490319"/>
                <a:gd name="connsiteY3-58" fmla="*/ 3490318 h 6073153"/>
                <a:gd name="connsiteX4-59" fmla="*/ 2919526 w 3490319"/>
                <a:gd name="connsiteY4-60" fmla="*/ 3034559 h 6073153"/>
                <a:gd name="connsiteX5-61" fmla="*/ 1954579 w 3490319"/>
                <a:gd name="connsiteY5-62" fmla="*/ 3476578 h 6073153"/>
                <a:gd name="connsiteX6-63" fmla="*/ 1954579 w 3490319"/>
                <a:gd name="connsiteY6-64" fmla="*/ 4397801 h 6073153"/>
                <a:gd name="connsiteX7-65" fmla="*/ 2554247 w 3490319"/>
                <a:gd name="connsiteY7-66" fmla="*/ 4397801 h 6073153"/>
                <a:gd name="connsiteX8-67" fmla="*/ 2919526 w 3490319"/>
                <a:gd name="connsiteY8-68" fmla="*/ 3034559 h 6073153"/>
                <a:gd name="connsiteX9-69" fmla="*/ 559784 w 3490319"/>
                <a:gd name="connsiteY9-70" fmla="*/ 3023379 h 6073153"/>
                <a:gd name="connsiteX10-71" fmla="*/ 928060 w 3490319"/>
                <a:gd name="connsiteY10-72" fmla="*/ 4397801 h 6073153"/>
                <a:gd name="connsiteX11-73" fmla="*/ 559784 w 3490319"/>
                <a:gd name="connsiteY11-74" fmla="*/ 3023379 h 6073153"/>
                <a:gd name="connsiteX12-75" fmla="*/ 1745160 w 3490319"/>
                <a:gd name="connsiteY12-76" fmla="*/ 0 h 6073153"/>
                <a:gd name="connsiteX13-77" fmla="*/ 3490319 w 3490319"/>
                <a:gd name="connsiteY13-78" fmla="*/ 1745159 h 6073153"/>
                <a:gd name="connsiteX14-79" fmla="*/ 3241406 w 3490319"/>
                <a:gd name="connsiteY14-80" fmla="*/ 2642420 h 6073153"/>
                <a:gd name="connsiteX15-81" fmla="*/ 2771054 w 3490319"/>
                <a:gd name="connsiteY15-82" fmla="*/ 4397801 h 6073153"/>
                <a:gd name="connsiteX16-83" fmla="*/ 3071481 w 3490319"/>
                <a:gd name="connsiteY16-84" fmla="*/ 4397801 h 6073153"/>
                <a:gd name="connsiteX17-85" fmla="*/ 2540952 w 3490319"/>
                <a:gd name="connsiteY17-86" fmla="*/ 6073153 h 6073153"/>
                <a:gd name="connsiteX18-87" fmla="*/ 949367 w 3490319"/>
                <a:gd name="connsiteY18-88" fmla="*/ 6073153 h 6073153"/>
                <a:gd name="connsiteX19-89" fmla="*/ 418838 w 3490319"/>
                <a:gd name="connsiteY19-90" fmla="*/ 4397801 h 6073153"/>
                <a:gd name="connsiteX20-91" fmla="*/ 711253 w 3490319"/>
                <a:gd name="connsiteY20-92" fmla="*/ 4397801 h 6073153"/>
                <a:gd name="connsiteX21-93" fmla="*/ 233426 w 3490319"/>
                <a:gd name="connsiteY21-94" fmla="*/ 2614527 h 6073153"/>
                <a:gd name="connsiteX22-95" fmla="*/ 0 w 3490319"/>
                <a:gd name="connsiteY22-96" fmla="*/ 1745159 h 6073153"/>
                <a:gd name="connsiteX23-97" fmla="*/ 1745160 w 3490319"/>
                <a:gd name="connsiteY23-98" fmla="*/ 0 h 6073153"/>
                <a:gd name="connsiteX0-99" fmla="*/ 1745160 w 3490319"/>
                <a:gd name="connsiteY0-100" fmla="*/ 3490318 h 6073153"/>
                <a:gd name="connsiteX1-101" fmla="*/ 1745160 w 3490319"/>
                <a:gd name="connsiteY1-102" fmla="*/ 4397801 h 6073153"/>
                <a:gd name="connsiteX2-103" fmla="*/ 1745160 w 3490319"/>
                <a:gd name="connsiteY2-104" fmla="*/ 3490318 h 6073153"/>
                <a:gd name="connsiteX3-105" fmla="*/ 2919526 w 3490319"/>
                <a:gd name="connsiteY3-106" fmla="*/ 3034559 h 6073153"/>
                <a:gd name="connsiteX4-107" fmla="*/ 1954579 w 3490319"/>
                <a:gd name="connsiteY4-108" fmla="*/ 3476578 h 6073153"/>
                <a:gd name="connsiteX5-109" fmla="*/ 1954579 w 3490319"/>
                <a:gd name="connsiteY5-110" fmla="*/ 4397801 h 6073153"/>
                <a:gd name="connsiteX6-111" fmla="*/ 2554247 w 3490319"/>
                <a:gd name="connsiteY6-112" fmla="*/ 4397801 h 6073153"/>
                <a:gd name="connsiteX7-113" fmla="*/ 2919526 w 3490319"/>
                <a:gd name="connsiteY7-114" fmla="*/ 3034559 h 6073153"/>
                <a:gd name="connsiteX8-115" fmla="*/ 559784 w 3490319"/>
                <a:gd name="connsiteY8-116" fmla="*/ 3023379 h 6073153"/>
                <a:gd name="connsiteX9-117" fmla="*/ 928060 w 3490319"/>
                <a:gd name="connsiteY9-118" fmla="*/ 4397801 h 6073153"/>
                <a:gd name="connsiteX10-119" fmla="*/ 559784 w 3490319"/>
                <a:gd name="connsiteY10-120" fmla="*/ 3023379 h 6073153"/>
                <a:gd name="connsiteX11-121" fmla="*/ 1745160 w 3490319"/>
                <a:gd name="connsiteY11-122" fmla="*/ 0 h 6073153"/>
                <a:gd name="connsiteX12-123" fmla="*/ 3490319 w 3490319"/>
                <a:gd name="connsiteY12-124" fmla="*/ 1745159 h 6073153"/>
                <a:gd name="connsiteX13-125" fmla="*/ 3241406 w 3490319"/>
                <a:gd name="connsiteY13-126" fmla="*/ 2642420 h 6073153"/>
                <a:gd name="connsiteX14-127" fmla="*/ 2771054 w 3490319"/>
                <a:gd name="connsiteY14-128" fmla="*/ 4397801 h 6073153"/>
                <a:gd name="connsiteX15-129" fmla="*/ 3071481 w 3490319"/>
                <a:gd name="connsiteY15-130" fmla="*/ 4397801 h 6073153"/>
                <a:gd name="connsiteX16-131" fmla="*/ 2540952 w 3490319"/>
                <a:gd name="connsiteY16-132" fmla="*/ 6073153 h 6073153"/>
                <a:gd name="connsiteX17-133" fmla="*/ 949367 w 3490319"/>
                <a:gd name="connsiteY17-134" fmla="*/ 6073153 h 6073153"/>
                <a:gd name="connsiteX18-135" fmla="*/ 418838 w 3490319"/>
                <a:gd name="connsiteY18-136" fmla="*/ 4397801 h 6073153"/>
                <a:gd name="connsiteX19-137" fmla="*/ 711253 w 3490319"/>
                <a:gd name="connsiteY19-138" fmla="*/ 4397801 h 6073153"/>
                <a:gd name="connsiteX20-139" fmla="*/ 233426 w 3490319"/>
                <a:gd name="connsiteY20-140" fmla="*/ 2614527 h 6073153"/>
                <a:gd name="connsiteX21-141" fmla="*/ 0 w 3490319"/>
                <a:gd name="connsiteY21-142" fmla="*/ 1745159 h 6073153"/>
                <a:gd name="connsiteX22-143" fmla="*/ 1745160 w 3490319"/>
                <a:gd name="connsiteY22-144" fmla="*/ 0 h 6073153"/>
                <a:gd name="connsiteX0-145" fmla="*/ 2919526 w 3490319"/>
                <a:gd name="connsiteY0-146" fmla="*/ 3034559 h 6073153"/>
                <a:gd name="connsiteX1-147" fmla="*/ 1954579 w 3490319"/>
                <a:gd name="connsiteY1-148" fmla="*/ 3476578 h 6073153"/>
                <a:gd name="connsiteX2-149" fmla="*/ 1954579 w 3490319"/>
                <a:gd name="connsiteY2-150" fmla="*/ 4397801 h 6073153"/>
                <a:gd name="connsiteX3-151" fmla="*/ 2554247 w 3490319"/>
                <a:gd name="connsiteY3-152" fmla="*/ 4397801 h 6073153"/>
                <a:gd name="connsiteX4-153" fmla="*/ 2919526 w 3490319"/>
                <a:gd name="connsiteY4-154" fmla="*/ 3034559 h 6073153"/>
                <a:gd name="connsiteX5-155" fmla="*/ 559784 w 3490319"/>
                <a:gd name="connsiteY5-156" fmla="*/ 3023379 h 6073153"/>
                <a:gd name="connsiteX6-157" fmla="*/ 928060 w 3490319"/>
                <a:gd name="connsiteY6-158" fmla="*/ 4397801 h 6073153"/>
                <a:gd name="connsiteX7-159" fmla="*/ 559784 w 3490319"/>
                <a:gd name="connsiteY7-160" fmla="*/ 3023379 h 6073153"/>
                <a:gd name="connsiteX8-161" fmla="*/ 1745160 w 3490319"/>
                <a:gd name="connsiteY8-162" fmla="*/ 0 h 6073153"/>
                <a:gd name="connsiteX9-163" fmla="*/ 3490319 w 3490319"/>
                <a:gd name="connsiteY9-164" fmla="*/ 1745159 h 6073153"/>
                <a:gd name="connsiteX10-165" fmla="*/ 3241406 w 3490319"/>
                <a:gd name="connsiteY10-166" fmla="*/ 2642420 h 6073153"/>
                <a:gd name="connsiteX11-167" fmla="*/ 2771054 w 3490319"/>
                <a:gd name="connsiteY11-168" fmla="*/ 4397801 h 6073153"/>
                <a:gd name="connsiteX12-169" fmla="*/ 3071481 w 3490319"/>
                <a:gd name="connsiteY12-170" fmla="*/ 4397801 h 6073153"/>
                <a:gd name="connsiteX13-171" fmla="*/ 2540952 w 3490319"/>
                <a:gd name="connsiteY13-172" fmla="*/ 6073153 h 6073153"/>
                <a:gd name="connsiteX14-173" fmla="*/ 949367 w 3490319"/>
                <a:gd name="connsiteY14-174" fmla="*/ 6073153 h 6073153"/>
                <a:gd name="connsiteX15-175" fmla="*/ 418838 w 3490319"/>
                <a:gd name="connsiteY15-176" fmla="*/ 4397801 h 6073153"/>
                <a:gd name="connsiteX16-177" fmla="*/ 711253 w 3490319"/>
                <a:gd name="connsiteY16-178" fmla="*/ 4397801 h 6073153"/>
                <a:gd name="connsiteX17-179" fmla="*/ 233426 w 3490319"/>
                <a:gd name="connsiteY17-180" fmla="*/ 2614527 h 6073153"/>
                <a:gd name="connsiteX18-181" fmla="*/ 0 w 3490319"/>
                <a:gd name="connsiteY18-182" fmla="*/ 1745159 h 6073153"/>
                <a:gd name="connsiteX19-183" fmla="*/ 1745160 w 3490319"/>
                <a:gd name="connsiteY19-184" fmla="*/ 0 h 6073153"/>
                <a:gd name="connsiteX0-185" fmla="*/ 2919526 w 3490319"/>
                <a:gd name="connsiteY0-186" fmla="*/ 3034559 h 6073153"/>
                <a:gd name="connsiteX1-187" fmla="*/ 1954579 w 3490319"/>
                <a:gd name="connsiteY1-188" fmla="*/ 3476578 h 6073153"/>
                <a:gd name="connsiteX2-189" fmla="*/ 1954579 w 3490319"/>
                <a:gd name="connsiteY2-190" fmla="*/ 4397801 h 6073153"/>
                <a:gd name="connsiteX3-191" fmla="*/ 2554247 w 3490319"/>
                <a:gd name="connsiteY3-192" fmla="*/ 4397801 h 6073153"/>
                <a:gd name="connsiteX4-193" fmla="*/ 2919526 w 3490319"/>
                <a:gd name="connsiteY4-194" fmla="*/ 3034559 h 6073153"/>
                <a:gd name="connsiteX5-195" fmla="*/ 1745160 w 3490319"/>
                <a:gd name="connsiteY5-196" fmla="*/ 0 h 6073153"/>
                <a:gd name="connsiteX6-197" fmla="*/ 3490319 w 3490319"/>
                <a:gd name="connsiteY6-198" fmla="*/ 1745159 h 6073153"/>
                <a:gd name="connsiteX7-199" fmla="*/ 3241406 w 3490319"/>
                <a:gd name="connsiteY7-200" fmla="*/ 2642420 h 6073153"/>
                <a:gd name="connsiteX8-201" fmla="*/ 2771054 w 3490319"/>
                <a:gd name="connsiteY8-202" fmla="*/ 4397801 h 6073153"/>
                <a:gd name="connsiteX9-203" fmla="*/ 3071481 w 3490319"/>
                <a:gd name="connsiteY9-204" fmla="*/ 4397801 h 6073153"/>
                <a:gd name="connsiteX10-205" fmla="*/ 2540952 w 3490319"/>
                <a:gd name="connsiteY10-206" fmla="*/ 6073153 h 6073153"/>
                <a:gd name="connsiteX11-207" fmla="*/ 949367 w 3490319"/>
                <a:gd name="connsiteY11-208" fmla="*/ 6073153 h 6073153"/>
                <a:gd name="connsiteX12-209" fmla="*/ 418838 w 3490319"/>
                <a:gd name="connsiteY12-210" fmla="*/ 4397801 h 6073153"/>
                <a:gd name="connsiteX13-211" fmla="*/ 711253 w 3490319"/>
                <a:gd name="connsiteY13-212" fmla="*/ 4397801 h 6073153"/>
                <a:gd name="connsiteX14-213" fmla="*/ 233426 w 3490319"/>
                <a:gd name="connsiteY14-214" fmla="*/ 2614527 h 6073153"/>
                <a:gd name="connsiteX15-215" fmla="*/ 0 w 3490319"/>
                <a:gd name="connsiteY15-216" fmla="*/ 1745159 h 6073153"/>
                <a:gd name="connsiteX16-217" fmla="*/ 1745160 w 3490319"/>
                <a:gd name="connsiteY16-218" fmla="*/ 0 h 607315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4537" y="-1896496"/>
            <a:ext cx="14813074" cy="12937771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6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215" indent="-222250" algn="l" defTabSz="710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6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3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3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89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495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46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060" indent="-177800" algn="l" defTabSz="710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49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6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5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13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09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95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66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260" algn="l" defTabSz="7105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xStyles>
    <p:titleStyle>
      <a:lvl1pPr algn="ctr" defTabSz="652780" rtl="0" eaLnBrk="1" latinLnBrk="0" hangingPunct="1"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475" indent="-244475" algn="l" defTabSz="652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03835" algn="l" defTabSz="6527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5975" indent="-163195" algn="l" defTabSz="652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1730" indent="-163195" algn="l" defTabSz="65278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8120" indent="-163195" algn="l" defTabSz="652780" rtl="0" eaLnBrk="1" latinLnBrk="0" hangingPunct="1">
        <a:spcBef>
          <a:spcPct val="20000"/>
        </a:spcBef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510" indent="-163195" algn="l" defTabSz="652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900" indent="-163195" algn="l" defTabSz="652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7290" indent="-163195" algn="l" defTabSz="652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3680" indent="-163195" algn="l" defTabSz="65278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390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780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9170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4925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315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705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4095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0485" algn="l" defTabSz="65278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eaLnBrk="1" latinLnBrk="0" hangingPunct="1"/>
            <a:fld id="{544213AF-26F6-41FA-8D85-E2C5388D6E58}" type="datetimeFigureOut">
              <a:rPr lang="en-US" smtClean="0"/>
              <a:t>4/28/2025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 eaLnBrk="1" latinLnBrk="0" hangingPunct="1"/>
            <a:fld id="{D5BBC35B-A44B-4119-B8DA-DE9E3DFADA20}" type="slidenum">
              <a:rPr kumimoji="0" lang="en-US" smtClean="0"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 panose="05040102010807070707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 panose="05020102010507070707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32859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: 70                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+ 2</a:t>
            </a:r>
            <a:r>
              <a:rPr lang="ru-RU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5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счет.</a:t>
            </a:r>
            <a:endParaRPr lang="ru-RU" sz="36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683568" y="2741780"/>
            <a:ext cx="792088" cy="759228"/>
          </a:xfrm>
          <a:prstGeom prst="actionButtonBlank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490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475656" y="3121394"/>
            <a:ext cx="112622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2601876" y="2734196"/>
            <a:ext cx="745988" cy="766812"/>
          </a:xfrm>
          <a:prstGeom prst="flowChartConnector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настраиваемая 14">
            <a:hlinkClick r:id="" action="ppaction://noaction" highlightClick="1"/>
          </p:cNvPr>
          <p:cNvSpPr/>
          <p:nvPr/>
        </p:nvSpPr>
        <p:spPr>
          <a:xfrm>
            <a:off x="7812360" y="2741780"/>
            <a:ext cx="792088" cy="759228"/>
          </a:xfrm>
          <a:prstGeom prst="actionButtonBlank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347864" y="3102096"/>
            <a:ext cx="112622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Блок-схема: узел 16"/>
          <p:cNvSpPr/>
          <p:nvPr/>
        </p:nvSpPr>
        <p:spPr>
          <a:xfrm>
            <a:off x="4474084" y="2741780"/>
            <a:ext cx="745988" cy="766812"/>
          </a:xfrm>
          <a:prstGeom prst="flowChartConnector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5220072" y="3102096"/>
            <a:ext cx="1126220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6346292" y="2747882"/>
            <a:ext cx="745988" cy="766812"/>
          </a:xfrm>
          <a:prstGeom prst="flowChartConnector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>
            <a:stCxn id="19" idx="6"/>
            <a:endCxn id="15" idx="2"/>
          </p:cNvCxnSpPr>
          <p:nvPr/>
        </p:nvCxnSpPr>
        <p:spPr>
          <a:xfrm flipV="1">
            <a:off x="7092280" y="3121394"/>
            <a:ext cx="720080" cy="9894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диктант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6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96752"/>
                <a:ext cx="8229600" cy="5328592"/>
              </a:xfrm>
            </p:spPr>
            <p:txBody>
              <a:bodyPr>
                <a:normAutofit/>
              </a:bodyPr>
              <a:lstStyle/>
              <a:p>
                <a:pPr marL="109855" indent="0" algn="ctr">
                  <a:buNone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2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charset="0"/>
                          </a:rPr>
                          <m:t>3</m:t>
                        </m:r>
                      </m:den>
                    </m:f>
                    <m:r>
                      <a:rPr lang="ru-RU" sz="2800" i="1">
                        <a:latin typeface="Cambria Math" panose="02040503050406030204" charset="0"/>
                      </a:rPr>
                      <m:t>=2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 algn="ctr">
                  <a:buNone/>
                </a:pP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 algn="ctr">
                  <a:buNone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</a:t>
                </a:r>
                <a:r>
                  <a:rPr lang="ru-RU" sz="2800" dirty="0"/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/>
                      </a:rPr>
                      <m:t>4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/>
                          </a:rPr>
                          <m:t>5</m:t>
                        </m:r>
                      </m:den>
                    </m:f>
                    <m:r>
                      <a:rPr lang="ru-RU" sz="2800" i="1">
                        <a:latin typeface="Cambria Math" panose="02040503050406030204"/>
                      </a:rPr>
                      <m:t>+3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/>
                          </a:rPr>
                          <m:t>5</m:t>
                        </m:r>
                      </m:den>
                    </m:f>
                    <m:r>
                      <a:rPr lang="ru-RU" sz="2800" i="1">
                        <a:latin typeface="Cambria Math" panose="02040503050406030204"/>
                      </a:rPr>
                      <m:t>=7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/>
                          </a:rPr>
                          <m:t>3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109855" indent="0" algn="ctr">
                  <a:buNone/>
                </a:pP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 algn="ctr">
                  <a:buNone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/>
                      </a:rPr>
                      <m:t>9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/>
                          </a:rPr>
                          <m:t>7</m:t>
                        </m:r>
                      </m:den>
                    </m:f>
                    <m:r>
                      <a:rPr lang="ru-RU" sz="2800" i="1">
                        <a:latin typeface="Cambria Math" panose="02040503050406030204"/>
                      </a:rPr>
                      <m:t>− 3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/>
                          </a:rPr>
                          <m:t>7</m:t>
                        </m:r>
                      </m:den>
                    </m:f>
                    <m:r>
                      <a:rPr lang="ru-RU" sz="2800" i="1">
                        <a:latin typeface="Cambria Math" panose="02040503050406030204"/>
                      </a:rPr>
                      <m:t>=6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 algn="ctr">
                  <a:buNone/>
                </a:pPr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 algn="ctr">
                  <a:buNone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8 -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charset="0"/>
                          </a:rPr>
                          <m:t>6</m:t>
                        </m:r>
                      </m:den>
                    </m:f>
                    <m:r>
                      <a:rPr lang="ru-RU" sz="2800" i="1">
                        <a:latin typeface="Cambria Math" panose="02040503050406030204" charset="0"/>
                      </a:rPr>
                      <m:t>=7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ru-RU" sz="28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 algn="ctr">
                  <a:buNone/>
                </a:pP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charset="0"/>
                      </a:rPr>
                      <m:t>7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charset="0"/>
                          </a:rPr>
                          <m:t>4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charset="0"/>
                          </a:rPr>
                          <m:t>5</m:t>
                        </m:r>
                      </m:den>
                    </m:f>
                    <m:r>
                      <a:rPr lang="ru-RU" sz="2800" i="1">
                        <a:latin typeface="Cambria Math" panose="02040503050406030204" charset="0"/>
                      </a:rPr>
                      <m:t>−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charset="0"/>
                          </a:rPr>
                          <m:t>4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charset="0"/>
                          </a:rPr>
                          <m:t>5</m:t>
                        </m:r>
                      </m:den>
                    </m:f>
                    <m:r>
                      <a:rPr lang="ru-RU" sz="2800" i="1">
                        <a:latin typeface="Cambria Math" panose="02040503050406030204" charset="0"/>
                      </a:rPr>
                      <m:t>=7</m:t>
                    </m:r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Объект 6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96752"/>
                <a:ext cx="8229600" cy="5328592"/>
              </a:xfrm>
              <a:blipFill rotWithShape="1">
                <a:blip r:embed="rId2"/>
                <a:stretch>
                  <a:fillRect t="-8" b="2"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229600" cy="5184576"/>
              </a:xfrm>
            </p:spPr>
            <p:txBody>
              <a:bodyPr>
                <a:normAutofit lnSpcReduction="10000"/>
              </a:bodyPr>
              <a:lstStyle/>
              <a:p>
                <a:pPr marL="109855" indent="0">
                  <a:buNone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2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3</m:t>
                        </m:r>
                      </m:den>
                    </m:f>
                    <m:r>
                      <a:rPr lang="ru-RU" sz="2400" i="1">
                        <a:latin typeface="Cambria Math" panose="02040503050406030204"/>
                      </a:rPr>
                      <m:t>=2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 </a:t>
                </a:r>
                <a:r>
                  <a:rPr lang="ru-RU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˄</a:t>
                </a:r>
                <a:endParaRPr lang="ru-RU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>
                  <a:buNone/>
                </a:pP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>
                  <a:buNone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</a:t>
                </a:r>
                <a:r>
                  <a:rPr lang="ru-RU" sz="2400" dirty="0"/>
                  <a:t>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/>
                      </a:rPr>
                      <m:t>4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5</m:t>
                        </m:r>
                      </m:den>
                    </m:f>
                    <m:r>
                      <a:rPr lang="ru-RU" sz="2400" i="1">
                        <a:latin typeface="Cambria Math" panose="02040503050406030204"/>
                      </a:rPr>
                      <m:t>+3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2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5</m:t>
                        </m:r>
                      </m:den>
                    </m:f>
                    <m:r>
                      <a:rPr lang="ru-RU" sz="2400" i="1">
                        <a:latin typeface="Cambria Math" panose="02040503050406030204"/>
                      </a:rPr>
                      <m:t>=7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3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</a:t>
                </a:r>
                <a:endParaRPr lang="ru-RU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>
                  <a:buNone/>
                </a:pP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>
                  <a:buNone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/>
                      </a:rPr>
                      <m:t>9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2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7</m:t>
                        </m:r>
                      </m:den>
                    </m:f>
                    <m:r>
                      <a:rPr lang="ru-RU" sz="2400" i="1">
                        <a:latin typeface="Cambria Math" panose="02040503050406030204"/>
                      </a:rPr>
                      <m:t>− 3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7</m:t>
                        </m:r>
                      </m:den>
                    </m:f>
                    <m:r>
                      <a:rPr lang="ru-RU" sz="2400" i="1">
                        <a:latin typeface="Cambria Math" panose="02040503050406030204"/>
                      </a:rPr>
                      <m:t>=6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3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˄</a:t>
                </a:r>
              </a:p>
              <a:p>
                <a:pPr marL="109855" indent="0">
                  <a:buNone/>
                </a:pP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>
                  <a:buNone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4) 8 -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6</m:t>
                        </m:r>
                      </m:den>
                    </m:f>
                    <m:r>
                      <a:rPr lang="ru-RU" sz="2400" i="1">
                        <a:latin typeface="Cambria Math" panose="02040503050406030204"/>
                      </a:rPr>
                      <m:t>=7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1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 </a:t>
                </a:r>
                <a:r>
                  <a:rPr lang="ru-RU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_</a:t>
                </a:r>
                <a:endParaRPr lang="ru-RU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09855" indent="0">
                  <a:buNone/>
                </a:pP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 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/>
                      </a:rPr>
                      <m:t>7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4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5</m:t>
                        </m:r>
                      </m:den>
                    </m:f>
                    <m:r>
                      <a:rPr lang="ru-RU" sz="2400" i="1">
                        <a:latin typeface="Cambria Math" panose="02040503050406030204"/>
                      </a:rPr>
                      <m:t>−</m:t>
                    </m:r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/>
                          </a:rPr>
                          <m:t>4</m:t>
                        </m:r>
                      </m:num>
                      <m:den>
                        <m:r>
                          <a:rPr lang="ru-RU" sz="2400" i="1">
                            <a:latin typeface="Cambria Math" panose="02040503050406030204"/>
                          </a:rPr>
                          <m:t>5</m:t>
                        </m:r>
                      </m:den>
                    </m:f>
                    <m:r>
                      <a:rPr lang="ru-RU" sz="2400" i="1">
                        <a:latin typeface="Cambria Math" panose="02040503050406030204"/>
                      </a:rPr>
                      <m:t>=7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ru-RU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˄</a:t>
                </a:r>
              </a:p>
              <a:p>
                <a:pPr marL="109855" indent="0">
                  <a:buNone/>
                </a:pPr>
                <a:r>
                  <a:rPr lang="ru-RU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Ключ: ˄_</a:t>
                </a: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˄_</a:t>
                </a:r>
                <a:r>
                  <a:rPr lang="ru-RU" sz="28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˄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Объект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229600" cy="5184576"/>
              </a:xfrm>
              <a:blipFill rotWithShape="1">
                <a:blip r:embed="rId2"/>
                <a:stretch>
                  <a:fillRect t="-1" b="-2955"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рафического диктанта</a:t>
            </a:r>
            <a:endParaRPr lang="ru-RU" sz="36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урок!!!</a:t>
            </a:r>
            <a:endParaRPr lang="ru-RU" sz="60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9175" y="825500"/>
            <a:ext cx="7105015" cy="51816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340768"/>
                <a:ext cx="8568952" cy="4968552"/>
              </a:xfrm>
            </p:spPr>
            <p:txBody>
              <a:bodyPr>
                <a:normAutofit fontScale="92500"/>
              </a:bodyPr>
              <a:lstStyle/>
              <a:p>
                <a:pPr algn="just"/>
                <a:endParaRPr lang="ru-RU" sz="4400" dirty="0" smtClean="0"/>
              </a:p>
              <a:p>
                <a:pPr algn="just"/>
                <a:endParaRPr lang="ru-RU" sz="4400" dirty="0"/>
              </a:p>
              <a:p>
                <a:pPr marL="109855" indent="0" algn="ctr">
                  <a:buNone/>
                </a:pPr>
                <a14:m>
                  <m:oMath xmlns:m="http://schemas.openxmlformats.org/officeDocument/2006/math">
                    <m:r>
                      <a:rPr lang="ru-RU" sz="4400" smtClean="0">
                        <a:latin typeface="Cambria Math" panose="02040503050406030204" charset="0"/>
                      </a:rPr>
                      <m:t>3</m:t>
                    </m:r>
                    <m:f>
                      <m:fPr>
                        <m:ctrlPr>
                          <a:rPr lang="ru-RU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>
                            <a:latin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ru-RU" sz="4400">
                            <a:latin typeface="Cambria Math" panose="0204050305040603020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r>
                  <a:rPr lang="ru-RU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ru-RU" sz="4400">
                        <a:latin typeface="Cambria Math" panose="02040503050406030204" charset="0"/>
                      </a:rPr>
                      <m:t>1</m:t>
                    </m:r>
                    <m:f>
                      <m:fPr>
                        <m:ctrlPr>
                          <a:rPr lang="ru-RU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>
                            <a:latin typeface="Cambria Math" panose="02040503050406030204" charset="0"/>
                          </a:rPr>
                          <m:t>5</m:t>
                        </m:r>
                      </m:num>
                      <m:den>
                        <m:r>
                          <a:rPr lang="ru-RU" sz="4400">
                            <a:latin typeface="Cambria Math" panose="0204050305040603020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 </a:t>
                </a:r>
                <a14:m>
                  <m:oMath xmlns:m="http://schemas.openxmlformats.org/officeDocument/2006/math">
                    <m:r>
                      <a:rPr lang="ru-RU" sz="4400" b="0" i="0" smtClean="0">
                        <a:latin typeface="Cambria Math" panose="02040503050406030204"/>
                      </a:rPr>
                      <m:t> </m:t>
                    </m:r>
                    <m:r>
                      <a:rPr lang="ru-RU" sz="4400">
                        <a:latin typeface="Cambria Math" panose="02040503050406030204" charset="0"/>
                      </a:rPr>
                      <m:t>4</m:t>
                    </m:r>
                    <m:f>
                      <m:fPr>
                        <m:ctrlPr>
                          <a:rPr lang="ru-RU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>
                            <a:latin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ru-RU" sz="4400">
                            <a:latin typeface="Cambria Math" panose="02040503050406030204" charset="0"/>
                          </a:rPr>
                          <m:t>3</m:t>
                        </m:r>
                      </m:den>
                    </m:f>
                    <m:r>
                      <a:rPr lang="ru-RU" sz="4400" b="0" i="0" smtClean="0">
                        <a:latin typeface="Cambria Math" panose="02040503050406030204"/>
                      </a:rPr>
                      <m:t>       </m:t>
                    </m:r>
                    <m:r>
                      <a:rPr lang="ru-RU" sz="4400">
                        <a:latin typeface="Cambria Math" panose="02040503050406030204" charset="0"/>
                      </a:rPr>
                      <m:t>1</m:t>
                    </m:r>
                    <m:f>
                      <m:fPr>
                        <m:ctrlPr>
                          <a:rPr lang="ru-RU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>
                            <a:latin typeface="Cambria Math" panose="02040503050406030204" charset="0"/>
                          </a:rPr>
                          <m:t>3</m:t>
                        </m:r>
                      </m:num>
                      <m:den>
                        <m:r>
                          <a:rPr lang="ru-RU" sz="4400">
                            <a:latin typeface="Cambria Math" panose="0204050305040603020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4400" b="0" i="0" smtClean="0">
                        <a:latin typeface="Cambria Math" panose="02040503050406030204"/>
                      </a:rPr>
                      <m:t>       </m:t>
                    </m:r>
                    <m:r>
                      <a:rPr lang="ru-RU" sz="4400">
                        <a:latin typeface="Cambria Math" panose="02040503050406030204" charset="0"/>
                      </a:rPr>
                      <m:t>2</m:t>
                    </m:r>
                    <m:f>
                      <m:fPr>
                        <m:ctrlPr>
                          <a:rPr lang="ru-RU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>
                            <a:latin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ru-RU" sz="4400">
                            <a:latin typeface="Cambria Math" panose="02040503050406030204" charset="0"/>
                          </a:rPr>
                          <m:t>3</m:t>
                        </m:r>
                      </m:den>
                    </m:f>
                    <m:r>
                      <a:rPr lang="ru-RU" sz="4400" b="0" i="0" smtClean="0">
                        <a:latin typeface="Cambria Math" panose="02040503050406030204"/>
                      </a:rPr>
                      <m:t>      </m:t>
                    </m:r>
                    <m:r>
                      <a:rPr lang="ru-RU" sz="4400">
                        <a:latin typeface="Cambria Math" panose="02040503050406030204" charset="0"/>
                      </a:rPr>
                      <m:t>5</m:t>
                    </m:r>
                    <m:f>
                      <m:fPr>
                        <m:ctrlPr>
                          <a:rPr lang="ru-RU" sz="4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>
                            <a:latin typeface="Cambria Math" panose="02040503050406030204" charset="0"/>
                          </a:rPr>
                          <m:t>6</m:t>
                        </m:r>
                      </m:num>
                      <m:den>
                        <m:r>
                          <a:rPr lang="ru-RU" sz="4400">
                            <a:latin typeface="Cambria Math" panose="02040503050406030204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4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algn="just"/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340768"/>
                <a:ext cx="8568952" cy="4968552"/>
              </a:xfrm>
              <a:blipFill rotWithShape="1">
                <a:blip r:embed="rId2"/>
                <a:stretch>
                  <a:fillRect l="-4" t="-849" r="7" b="12"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«</a:t>
            </a:r>
            <a:r>
              <a:rPr lang="ru-RU" sz="6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Сложение </a:t>
            </a:r>
            <a:r>
              <a:rPr lang="ru-RU" sz="6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br>
              <a:rPr lang="ru-RU" sz="6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вычитание </a:t>
            </a:r>
            <a:r>
              <a:rPr lang="ru-RU" sz="6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смешанных чисел».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rcRect l="950" t="1011" r="-950" b="-1011"/>
          <a:stretch>
            <a:fillRect/>
          </a:stretch>
        </p:blipFill>
        <p:spPr>
          <a:xfrm>
            <a:off x="762000" y="476250"/>
            <a:ext cx="7620000" cy="5715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85" y="332740"/>
            <a:ext cx="8072755" cy="5617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</a:t>
            </a: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6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algn="ctr"/>
                <a14:m>
                  <m:oMath xmlns:m="http://schemas.openxmlformats.org/officeDocument/2006/math">
                    <m:r>
                      <a:rPr lang="ru-RU" b="0" i="1" smtClean="0">
                        <a:latin typeface="Cambria Math" panose="02040503050406030204"/>
                      </a:rPr>
                      <m:t>1) </m:t>
                    </m:r>
                    <m:r>
                      <a:rPr lang="ru-RU" i="1">
                        <a:latin typeface="Cambria Math" panose="02040503050406030204" charset="0"/>
                      </a:rPr>
                      <m:t>6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charset="0"/>
                          </a:rPr>
                          <m:t>5</m:t>
                        </m:r>
                      </m:num>
                      <m:den>
                        <m:r>
                          <a:rPr lang="ru-RU" i="1">
                            <a:latin typeface="Cambria Math" panose="02040503050406030204" charset="0"/>
                          </a:rPr>
                          <m:t>8</m:t>
                        </m:r>
                      </m:den>
                    </m:f>
                    <m:r>
                      <a:rPr lang="ru-RU" i="1">
                        <a:latin typeface="Cambria Math" panose="02040503050406030204" charset="0"/>
                      </a:rPr>
                      <m:t>−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charset="0"/>
                          </a:rPr>
                          <m:t>3</m:t>
                        </m: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charset="0"/>
                              </a:rPr>
                              <m:t>3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charset="0"/>
                              </a:rPr>
                              <m:t>8</m:t>
                            </m:r>
                          </m:den>
                        </m:f>
                        <m:r>
                          <a:rPr lang="ru-RU" i="1">
                            <a:latin typeface="Cambria Math" panose="02040503050406030204" charset="0"/>
                          </a:rPr>
                          <m:t>+1</m:t>
                        </m: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charset="0"/>
                              </a:rPr>
                              <m:t>7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charset="0"/>
                              </a:rPr>
                              <m:t>8</m:t>
                            </m:r>
                          </m:den>
                        </m:f>
                      </m:e>
                    </m:d>
                    <m:r>
                      <a:rPr lang="ru-RU" i="1">
                        <a:latin typeface="Cambria Math" panose="02040503050406030204" charset="0"/>
                      </a:rPr>
                      <m:t>=</m:t>
                    </m:r>
                  </m:oMath>
                </a14:m>
                <a:endParaRPr lang="ru-RU" dirty="0" smtClean="0"/>
              </a:p>
              <a:p>
                <a:pPr algn="ctr"/>
                <a:endParaRPr lang="ru-RU" dirty="0"/>
              </a:p>
              <a:p>
                <a:pPr algn="ctr"/>
                <a:r>
                  <a:rPr lang="ru-RU" dirty="0" smtClean="0"/>
                  <a:t>2)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charset="0"/>
                      </a:rPr>
                      <m:t>11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 panose="02040503050406030204" charset="0"/>
                          </a:rPr>
                          <m:t>7</m:t>
                        </m:r>
                      </m:den>
                    </m:f>
                    <m:r>
                      <a:rPr lang="ru-RU" i="1">
                        <a:latin typeface="Cambria Math" panose="02040503050406030204" charset="0"/>
                      </a:rPr>
                      <m:t>−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charset="0"/>
                          </a:rPr>
                          <m:t>5</m:t>
                        </m: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charset="0"/>
                              </a:rPr>
                              <m:t>4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charset="0"/>
                              </a:rPr>
                              <m:t>7</m:t>
                            </m:r>
                          </m:den>
                        </m:f>
                        <m:r>
                          <a:rPr lang="ru-RU" i="1">
                            <a:latin typeface="Cambria Math" panose="02040503050406030204" charset="0"/>
                          </a:rPr>
                          <m:t>+3</m:t>
                        </m: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charset="0"/>
                              </a:rPr>
                              <m:t>6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charset="0"/>
                              </a:rPr>
                              <m:t>7</m:t>
                            </m:r>
                          </m:den>
                        </m:f>
                      </m:e>
                    </m:d>
                    <m:r>
                      <a:rPr lang="ru-RU" i="1">
                        <a:latin typeface="Cambria Math" panose="02040503050406030204" charset="0"/>
                      </a:rPr>
                      <m:t>=</m:t>
                    </m:r>
                  </m:oMath>
                </a14:m>
                <a:endParaRPr lang="ru-RU" dirty="0" smtClean="0"/>
              </a:p>
              <a:p>
                <a:pPr algn="ctr"/>
                <a:endParaRPr lang="ru-RU" dirty="0" smtClean="0"/>
              </a:p>
              <a:p>
                <a:pPr algn="ctr"/>
                <a:r>
                  <a:rPr lang="ru-RU" dirty="0" smtClean="0"/>
                  <a:t>3)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charset="0"/>
                          </a:rPr>
                          <m:t>8−4</m:t>
                        </m:r>
                        <m:f>
                          <m:f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ru-RU" i="1">
                                <a:latin typeface="Cambria Math" panose="02040503050406030204" charset="0"/>
                              </a:rPr>
                              <m:t>3</m:t>
                            </m:r>
                          </m:num>
                          <m:den>
                            <m:r>
                              <a:rPr lang="ru-RU" i="1">
                                <a:latin typeface="Cambria Math" panose="02040503050406030204" charset="0"/>
                              </a:rPr>
                              <m:t>11</m:t>
                            </m:r>
                          </m:den>
                        </m:f>
                      </m:e>
                    </m:d>
                    <m:r>
                      <a:rPr lang="ru-RU" i="1">
                        <a:latin typeface="Cambria Math" panose="02040503050406030204" charset="0"/>
                      </a:rPr>
                      <m:t>+2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charset="0"/>
                          </a:rPr>
                          <m:t>8</m:t>
                        </m:r>
                      </m:num>
                      <m:den>
                        <m:r>
                          <a:rPr lang="ru-RU" i="1">
                            <a:latin typeface="Cambria Math" panose="02040503050406030204" charset="0"/>
                          </a:rPr>
                          <m:t>11</m:t>
                        </m:r>
                      </m:den>
                    </m:f>
                    <m:r>
                      <a:rPr lang="ru-RU" i="1">
                        <a:latin typeface="Cambria Math" panose="02040503050406030204" charset="0"/>
                      </a:rPr>
                      <m:t>=</m:t>
                    </m:r>
                  </m:oMath>
                </a14:m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Объект 6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1" b="4"/>
                </a:stretch>
              </a:blipFill>
            </p:spPr>
            <p:txBody>
              <a:bodyPr/>
              <a:lstStyle/>
              <a:p>
                <a:r>
                  <a:rPr lang="ru-RU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6516215" y="1412776"/>
            <a:ext cx="1008111" cy="792088"/>
          </a:xfrm>
          <a:prstGeom prst="actionButtonBlank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6511966" y="2604696"/>
            <a:ext cx="1012361" cy="792088"/>
          </a:xfrm>
          <a:prstGeom prst="actionButtonBlank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6524622" y="3717032"/>
            <a:ext cx="999706" cy="792088"/>
          </a:xfrm>
          <a:prstGeom prst="actionButtonBlank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7260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</a:t>
            </a: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/>
            </p:nvGraphicFramePr>
            <p:xfrm>
              <a:off x="395536" y="1196752"/>
              <a:ext cx="8352930" cy="469413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642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202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6835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448272">
                    <a:tc>
                      <a:txBody>
                        <a:bodyPr/>
                        <a:lstStyle/>
                        <a:p>
                          <a:pPr algn="ctr"/>
                          <a:endParaRPr kumimoji="0" lang="ru-RU" sz="28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endParaRPr kumimoji="0" lang="ru-RU" sz="28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kumimoji="0" lang="ru-RU" sz="2800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6</m:t>
                              </m:r>
                              <m:f>
                                <m:fPr>
                                  <m:ctrlP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13</m:t>
                                  </m:r>
                                </m:den>
                              </m:f>
                              <m:r>
                                <a:rPr kumimoji="0" lang="ru-RU" sz="28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ru-RU" sz="2800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х=3</m:t>
                              </m:r>
                              <m:f>
                                <m:fPr>
                                  <m:ctrlP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13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ru-RU" sz="2800" dirty="0">
                            <a:ln w="38100">
                              <a:solidFill>
                                <a:schemeClr val="tx1"/>
                              </a:solidFill>
                            </a:ln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endParaRPr kumimoji="0" lang="ru-RU" sz="2800" kern="1200" dirty="0" smtClean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endParaRPr kumimoji="0" lang="ru-RU" sz="2800" kern="1200" dirty="0" smtClean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defRPr/>
                          </a:pPr>
                          <a:r>
                            <a:rPr kumimoji="0" lang="en-US" sz="2800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z </a:t>
                          </a:r>
                          <a14:m>
                            <m:oMath xmlns:m="http://schemas.openxmlformats.org/officeDocument/2006/math">
                              <m:r>
                                <a:rPr kumimoji="0" lang="ru-RU" sz="28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+ 2</m:t>
                              </m:r>
                              <m:f>
                                <m:fPr>
                                  <m:ctrlP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11</m:t>
                                  </m:r>
                                </m:den>
                              </m:f>
                              <m:r>
                                <a:rPr kumimoji="0" lang="ru-RU" sz="28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=4</m:t>
                              </m:r>
                              <m:f>
                                <m:fPr>
                                  <m:ctrlP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11</m:t>
                                  </m:r>
                                </m:den>
                              </m:f>
                            </m:oMath>
                          </a14:m>
                          <a:endParaRPr kumimoji="0" lang="ru-RU" sz="280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kumimoji="0" lang="ru-RU" sz="28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kumimoji="0" lang="ru-RU" sz="28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14:m>
                            <m:oMath xmlns:m="http://schemas.openxmlformats.org/officeDocument/2006/math">
                              <m:r>
                                <a:rPr kumimoji="0" lang="ru-RU" sz="2800" kern="1200" smtClean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х</m:t>
                              </m:r>
                              <m:r>
                                <a:rPr kumimoji="0" lang="ru-RU" sz="28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ru-RU" sz="2800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1</m:t>
                              </m:r>
                              <m:f>
                                <m:fPr>
                                  <m:ctrlP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kumimoji="0" lang="ru-RU" sz="2800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=4</m:t>
                              </m:r>
                              <m:f>
                                <m:fPr>
                                  <m:ctrlP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kumimoji="0" lang="ru-RU" sz="28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ru-RU" sz="2800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3</m:t>
                              </m:r>
                              <m:f>
                                <m:fPr>
                                  <m:ctrlPr>
                                    <a:rPr kumimoji="0" lang="ru-RU" sz="2800" i="1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kumimoji="0" lang="ru-RU" sz="2800" kern="12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245866">
                    <a:tc>
                      <a:txBody>
                        <a:bodyPr/>
                        <a:lstStyle/>
                        <a:p>
                          <a:endParaRPr kumimoji="0" lang="ru-RU" sz="28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ru-RU" sz="28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kumimoji="0" lang="ru-RU" sz="2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80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kumimoji="0" lang="ru-RU" sz="280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kumimoji="0" lang="ru-RU" sz="18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kumimoji="0" lang="ru-RU" sz="180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ru-RU" sz="280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</m:t>
                                </m:r>
                                <m:f>
                                  <m:fPr>
                                    <m:ctrlPr>
                                      <a:rPr kumimoji="0" lang="ru-RU" sz="280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80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80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kumimoji="0" lang="ru-RU" sz="2800" b="0" i="0" kern="1200" dirty="0" smtClean="0">
                            <a:solidFill>
                              <a:schemeClr val="tx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kumimoji="0" lang="ru-RU" sz="2800" b="0" i="0" kern="12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</m:t>
                                </m:r>
                                <m:f>
                                  <m:fPr>
                                    <m:ctrlPr>
                                      <a:rPr kumimoji="0" lang="ru-RU" sz="2800" b="0" i="1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800" b="0" i="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kumimoji="0" lang="ru-RU" sz="2800" b="0" i="0" kern="12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b="0" i="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/>
            </p:nvGraphicFramePr>
            <p:xfrm>
              <a:off x="395536" y="1196752"/>
              <a:ext cx="8352930" cy="4694138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664296"/>
                    <a:gridCol w="2520280"/>
                    <a:gridCol w="3168354"/>
                  </a:tblGrid>
                  <a:tr h="24485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22453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381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2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196752"/>
          <a:ext cx="8496943" cy="48245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0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482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62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/>
          <a:lstStyle/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855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855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endParaRPr lang="ru-RU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υ, км/ч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t, </a:t>
                      </a:r>
                      <a:r>
                        <a:rPr lang="ru-RU" sz="1600" b="1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ч</a:t>
                      </a:r>
                      <a:endParaRPr lang="ru-RU" sz="110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s, </a:t>
                      </a:r>
                      <a:r>
                        <a:rPr lang="ru-RU" sz="1600" b="1" dirty="0">
                          <a:effectLst/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км</a:t>
                      </a:r>
                      <a:endParaRPr lang="ru-RU" sz="1100" dirty="0">
                        <a:effectLst/>
                        <a:latin typeface="Calibri" panose="020F0502020204030204"/>
                        <a:ea typeface="Calibri" panose="020F0502020204030204"/>
                        <a:cs typeface="Times New Roman" panose="02020603050405020304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Ма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TM02510796[[fn=Цветной календарь на 2011 год (6 стр.)]]</Template>
  <TotalTime>1</TotalTime>
  <Words>70</Words>
  <Application>Microsoft Office PowerPoint</Application>
  <PresentationFormat>Экран (4:3)</PresentationFormat>
  <Paragraphs>68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12</vt:i4>
      </vt:variant>
    </vt:vector>
  </HeadingPairs>
  <TitlesOfParts>
    <vt:vector size="28" baseType="lpstr">
      <vt:lpstr>Arial</vt:lpstr>
      <vt:lpstr>Calibri</vt:lpstr>
      <vt:lpstr>Cambria Math</vt:lpstr>
      <vt:lpstr>Lucida Sans Unicode</vt:lpstr>
      <vt:lpstr>Times New Roman</vt:lpstr>
      <vt:lpstr>Verdana</vt:lpstr>
      <vt:lpstr>Wingdings 2</vt:lpstr>
      <vt:lpstr>Wingdings 3</vt:lpstr>
      <vt:lpstr>Новый год</vt:lpstr>
      <vt:lpstr>весна</vt:lpstr>
      <vt:lpstr>1_Новый год</vt:lpstr>
      <vt:lpstr>Осень</vt:lpstr>
      <vt:lpstr>Май</vt:lpstr>
      <vt:lpstr>Лето</vt:lpstr>
      <vt:lpstr>Специальное оформление</vt:lpstr>
      <vt:lpstr>Открытая</vt:lpstr>
      <vt:lpstr>Устный счет.</vt:lpstr>
      <vt:lpstr>Презентация PowerPoint</vt:lpstr>
      <vt:lpstr>Числа</vt:lpstr>
      <vt:lpstr>Тема урока: «Сложение  и  вычитание смешанных чисел».</vt:lpstr>
      <vt:lpstr>Презентация PowerPoint</vt:lpstr>
      <vt:lpstr>Презентация PowerPoint</vt:lpstr>
      <vt:lpstr>Примеры</vt:lpstr>
      <vt:lpstr>Уравнения</vt:lpstr>
      <vt:lpstr>Задача</vt:lpstr>
      <vt:lpstr>Графический диктант</vt:lpstr>
      <vt:lpstr>Проверка графического диктанта</vt:lpstr>
      <vt:lpstr>Спасибо за урок!!!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счет.</dc:title>
  <dc:creator>user</dc:creator>
  <cp:lastModifiedBy>VIP</cp:lastModifiedBy>
  <cp:revision>23</cp:revision>
  <dcterms:created xsi:type="dcterms:W3CDTF">2015-02-23T12:06:00Z</dcterms:created>
  <dcterms:modified xsi:type="dcterms:W3CDTF">2025-04-28T14:47:37Z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076A7E0FE52845DFA414725B3BCCEACF_12</vt:lpwstr>
  </property>
  <property fmtid="{D5CDD505-2E9C-101B-9397-08002B2CF9AE}" pid="3" name="KSOProductBuildVer">
    <vt:lpwstr>1049-12.2.0.20782</vt:lpwstr>
  </property>
</Properties>
</file>