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eg" ContentType="image/jpeg"/>
  <Default Extension="rels" ContentType="application/vnd.openxmlformats-package.relationships+xml"/>
  <Default Extension="wdp" ContentType="image/vnd.ms-photo"/>
  <Default Extension="jpg" ContentType="image/jpeg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docProps/core.xml" ContentType="application/vnd.openxmlformats-package.core-properties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app.xml" ContentType="application/vnd.openxmlformats-officedocument.extended-propertie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"/>
  </p:notesMasterIdLst>
  <p:sldIdLst>
    <p:sldId id="257" r:id="rId3"/>
    <p:sldId id="258" r:id="rId4"/>
    <p:sldId id="264" r:id="rId5"/>
    <p:sldId id="259" r:id="rId6"/>
    <p:sldId id="260" r:id="rId7"/>
    <p:sldId id="261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0" orient="horz" pos="2160" userDrawn="1">
          <p15:clr>
            <a:srgbClr val="A4A3A4"/>
          </p15:clr>
        </p15:guide>
        <p15:guide id="1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 noEditPoints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2303AD-B2E8-4264-816B-FC73299F20F4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 noEditPoints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 noEditPoints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99127-973B-4A11-891D-8166D2D39ED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B3B14D03-1974-403F-B43F-CA66E90E7D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C0AD4620-C821-4FEE-99A1-3E130F68B7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2"/>
          <p:cNvSpPr>
            <a:spLocks noGrp="1" noEditPoint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 noEditPoints="1"/>
          </p:cNvSpPr>
          <p:nvPr>
            <p:ph type="sldNum" sz="quarter" idx="10"/>
          </p:nvPr>
        </p:nvSpPr>
        <p:spPr/>
        <p:txBody>
          <a:bodyPr/>
          <a:lstStyle/>
          <a:p>
            <a:fld id="{7C799127-973B-4A11-891D-8166D2D39E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A1021733-1891-4BD7-AEBF-B0C0A0B1F6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83B476D9-9CDA-4947-8EEC-190D2BC352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F66C22E1-AB41-4460-B4E7-ADFA998661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97E9196C-8E07-4C60-9EEE-58E9FCB036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 noEditPoint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 noEditPoints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 noEditPoints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 noEditPoints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 noEditPoints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 noEditPoints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 noEditPoints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 noEditPoints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 noEditPoints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 noEditPoints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 noEditPoints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/>
          </a:p>
        </p:txBody>
      </p:sp>
      <p:sp>
        <p:nvSpPr>
          <p:cNvPr id="4" name="Текст 3"/>
          <p:cNvSpPr>
            <a:spLocks noGrp="1" noEditPoints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11000"/>
          </a:srgb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412776"/>
            <a:ext cx="6120680" cy="33843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«Птице </a:t>
            </a:r>
            <a:r>
              <a:rPr lang="ru-RU" sz="5400" b="1" dirty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– крылья, человеку – </a:t>
            </a:r>
            <a:r>
              <a:rPr lang="ru-RU" sz="5400" b="1" dirty="0" smtClean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разум»</a:t>
            </a:r>
            <a:endParaRPr lang="ru-RU" sz="5400" b="1" dirty="0">
              <a:solidFill>
                <a:schemeClr val="tx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5844594" y="1268760"/>
            <a:ext cx="2880320" cy="226629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rcRect r="25259"/>
          <a:stretch/>
        </p:blipFill>
        <p:spPr>
          <a:xfrm>
            <a:off x="215199" y="1258265"/>
            <a:ext cx="5639057" cy="227679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411760" y="4725144"/>
            <a:ext cx="4680520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Книжники</a:t>
            </a:r>
            <a:r>
              <a:rPr lang="ru-RU" sz="5400" b="1" dirty="0" smtClean="0">
                <a:solidFill>
                  <a:schemeClr val="accent2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 </a:t>
            </a:r>
            <a:endParaRPr lang="ru-RU" sz="5400" b="1" dirty="0">
              <a:solidFill>
                <a:schemeClr val="accent2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2726" y="980728"/>
            <a:ext cx="7632848" cy="21602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600" dirty="0" smtClean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1. Солнце –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самая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ближняя звезда к планете Земля. (Д.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Ермакович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. Детская энциклопедия «Хочу всё знать»)</a:t>
            </a:r>
            <a:endParaRPr lang="ru-RU" sz="3600" dirty="0">
              <a:solidFill>
                <a:schemeClr val="tx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3266800"/>
            <a:ext cx="7632848" cy="16561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2. Крокодил солнце проглотил.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(К. И. Чуковский «Краденое солнце»)  </a:t>
            </a:r>
            <a:endParaRPr lang="ru-RU" sz="3600" dirty="0">
              <a:solidFill>
                <a:schemeClr val="tx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44624"/>
            <a:ext cx="410445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Книжн</a:t>
            </a:r>
            <a:r>
              <a:rPr lang="ru-RU" sz="5400" b="1" dirty="0">
                <a:latin typeface="Times New Roman" pitchFamily="18" charset="0" panose="02020603050405020304"/>
                <a:cs typeface="Times New Roman" pitchFamily="18" charset="0" panose="02020603050405020304"/>
              </a:rPr>
              <a:t>и</a:t>
            </a:r>
            <a:r>
              <a:rPr lang="ru-RU" sz="54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ки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292080" y="1844824"/>
            <a:ext cx="3528392" cy="41044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А. С.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Пушкин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– классик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русской литературы, великий русский поэт, прозаик, драматург.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Автор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произведений в стихах и прозе: романов, известных поэм, повестей и многих других, а также сказок для детей.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323528" y="1484784"/>
            <a:ext cx="4464496" cy="49784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44624"/>
            <a:ext cx="410445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Книжники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474294" y="1175839"/>
            <a:ext cx="3888432" cy="54006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04048" y="1556791"/>
            <a:ext cx="3888432" cy="46386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Д. И. Менделеев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– русский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учёный-энциклопедист: химик, физик, технолог, педагог. Среди самых известных открытий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– 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периодический закон химических элементов, без которого в естествознании не обойтись. Автор классического труда «Основы химии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». </a:t>
            </a:r>
            <a:endParaRPr lang="ru-RU" sz="2400" dirty="0">
              <a:solidFill>
                <a:schemeClr val="tx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44624"/>
            <a:ext cx="410445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Книжники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582426" y="1262931"/>
            <a:ext cx="3701541" cy="516153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148064" y="1844824"/>
            <a:ext cx="3744416" cy="43924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Н. М. Рубцов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– русский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лирический поэт. Выпустил нескольких сборников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лирических стихов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. </a:t>
            </a:r>
            <a:br>
              <a:rPr lang="ru-RU" sz="2800" dirty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</a:br>
            <a:r>
              <a:rPr lang="ru-RU" sz="2800" dirty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Является автором многих известных песен. Он жил в Вологде почти всю жизнь.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44624"/>
            <a:ext cx="410445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Книжники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148064" y="1844824"/>
            <a:ext cx="3744416" cy="43924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М. В. Ломоносов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– яркий пример «универсального человека»: энциклопедист, астроном, геолог, физик и химик. Основоположник научного мореплавания и физической химии; заложил основы науки о стекле.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Также писал оды (торжественные песни) и переводил термины.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08340" y="1423565"/>
            <a:ext cx="3895911" cy="5220521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188</Words>
  <Application>Microsoft Office PowerPoint</Application>
  <PresentationFormat>Экран (4:3)</PresentationFormat>
  <Paragraphs>14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WSA</dc:creator>
  <cp:lastModifiedBy>Елена</cp:lastModifiedBy>
  <cp:revision>9</cp:revision>
  <dcterms:created xsi:type="dcterms:W3CDTF">2020-03-09T20:09:21Z</dcterms:created>
  <dcterms:modified xsi:type="dcterms:W3CDTF">2025-10-31T17:35:54Z</dcterms:modified>
</cp:coreProperties>
</file>