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4" r:id="rId3"/>
    <p:sldId id="267" r:id="rId4"/>
    <p:sldId id="271" r:id="rId5"/>
    <p:sldId id="272" r:id="rId6"/>
    <p:sldId id="270" r:id="rId7"/>
    <p:sldId id="269" r:id="rId8"/>
    <p:sldId id="263" r:id="rId9"/>
    <p:sldId id="268" r:id="rId10"/>
    <p:sldId id="260" r:id="rId11"/>
    <p:sldId id="28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55" autoAdjust="0"/>
    <p:restoredTop sz="94556" autoAdjust="0"/>
  </p:normalViewPr>
  <p:slideViewPr>
    <p:cSldViewPr>
      <p:cViewPr varScale="1">
        <p:scale>
          <a:sx n="42" d="100"/>
          <a:sy n="42" d="100"/>
        </p:scale>
        <p:origin x="1320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64771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31332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901378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61680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16858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6360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59886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574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56116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37927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40483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3509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67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5912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33545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404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31.01.2024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8755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CC%E0%F2%F0%EE%ED%E0_%CC%EE%F1%EA%EE%E2%F1%EA%E0%FF" TargetMode="External"/><Relationship Id="rId2" Type="http://schemas.openxmlformats.org/officeDocument/2006/relationships/hyperlink" Target="http://www.pokrov-monastir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matrona-moskowskaya.ru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3312368" cy="561662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/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>
                <a:solidFill>
                  <a:srgbClr val="FF0000"/>
                </a:solidFill>
              </a:rPr>
              <a:t/>
            </a:r>
            <a:br>
              <a:rPr lang="ru-RU" sz="2800" b="1" dirty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/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>
                <a:solidFill>
                  <a:srgbClr val="FF0000"/>
                </a:solidFill>
              </a:rPr>
              <a:t/>
            </a:r>
            <a:br>
              <a:rPr lang="ru-RU" sz="2800" b="1" dirty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/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>
                <a:solidFill>
                  <a:srgbClr val="FF0000"/>
                </a:solidFill>
              </a:rPr>
              <a:t/>
            </a:r>
            <a:br>
              <a:rPr lang="ru-RU" sz="2800" b="1" dirty="0">
                <a:solidFill>
                  <a:srgbClr val="FF0000"/>
                </a:solidFill>
              </a:rPr>
            </a:br>
            <a:endParaRPr lang="ru-RU" sz="1600" b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486" y="144480"/>
            <a:ext cx="5300713" cy="6603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3334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5452192"/>
            <a:ext cx="7632847" cy="1405808"/>
          </a:xfrm>
        </p:spPr>
        <p:txBody>
          <a:bodyPr>
            <a:noAutofit/>
          </a:bodyPr>
          <a:lstStyle/>
          <a:p>
            <a:pPr algn="ctr"/>
            <a:endParaRPr lang="ru-RU" sz="2400" b="1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 Narrow" pitchFamily="34" charset="0"/>
              </a:rPr>
              <a:t>Фотография </a:t>
            </a:r>
            <a:r>
              <a:rPr lang="ru-RU" sz="2400" b="1" dirty="0">
                <a:solidFill>
                  <a:schemeClr val="tx1"/>
                </a:solidFill>
                <a:latin typeface="Arial Narrow" pitchFamily="34" charset="0"/>
              </a:rPr>
              <a:t>блаженной старицы Матроны. </a:t>
            </a:r>
            <a:r>
              <a:rPr lang="ru-RU" sz="2400" b="1" dirty="0" smtClean="0">
                <a:solidFill>
                  <a:schemeClr val="tx1"/>
                </a:solidFill>
                <a:latin typeface="Arial Narrow" pitchFamily="34" charset="0"/>
              </a:rPr>
              <a:t>                            Матрона </a:t>
            </a:r>
            <a:r>
              <a:rPr lang="ru-RU" sz="2400" b="1" dirty="0">
                <a:solidFill>
                  <a:schemeClr val="tx1"/>
                </a:solidFill>
                <a:latin typeface="Arial Narrow" pitchFamily="34" charset="0"/>
              </a:rPr>
              <a:t>Дмитриевна Никонова.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539" y="548680"/>
            <a:ext cx="7416824" cy="5263553"/>
          </a:xfrm>
          <a:prstGeom prst="rect">
            <a:avLst/>
          </a:prstGeom>
          <a:noFill/>
          <a:ln w="76200">
            <a:solidFill>
              <a:srgbClr val="92D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5326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b="1" dirty="0" smtClean="0"/>
              <a:t>При создании  использовались материалы                             интернет-сайтов:</a:t>
            </a:r>
            <a:endParaRPr lang="ru-RU" sz="1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598" y="2160590"/>
            <a:ext cx="8138865" cy="4292746"/>
          </a:xfrm>
        </p:spPr>
        <p:txBody>
          <a:bodyPr>
            <a:normAutofit/>
          </a:bodyPr>
          <a:lstStyle/>
          <a:p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1.http://www.pokrov-monastir.ru/?include=lenta&amp;page_id=77</a:t>
            </a:r>
          </a:p>
          <a:p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http://www.pokrov-monastir.ru/</a:t>
            </a:r>
            <a:endPara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http://ru.wikipedia.org/wiki/%CC%E0%F2%F0%EE%ED%E0_%CC%EE%F1%EA%EE%E2%F1%EA%E0%FF</a:t>
            </a:r>
            <a:endPara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http://matrona-moskowskaya.ru/</a:t>
            </a:r>
            <a:endPara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http://www.pravmir.ru/matrona-moskovskaya/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96136" y="1700808"/>
            <a:ext cx="3347864" cy="4752528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 Narrow" pitchFamily="34" charset="0"/>
              </a:rPr>
              <a:t>Икона «Крещение святой блаженной Матроны»   </a:t>
            </a:r>
            <a:br>
              <a:rPr lang="ru-RU" sz="2400" b="1" dirty="0" smtClean="0">
                <a:solidFill>
                  <a:schemeClr val="tx1"/>
                </a:solidFill>
                <a:latin typeface="Arial Narrow" pitchFamily="34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  <a:latin typeface="Arial Narrow" pitchFamily="34" charset="0"/>
              </a:rPr>
              <a:t>При </a:t>
            </a:r>
            <a:r>
              <a:rPr lang="ru-RU" sz="2000" b="1" dirty="0">
                <a:solidFill>
                  <a:schemeClr val="tx1"/>
                </a:solidFill>
                <a:latin typeface="Arial Narrow" pitchFamily="34" charset="0"/>
              </a:rPr>
              <a:t>крещении, когда священник опустил дитя в купель, присутствующие увидели над младенцем столб благоухающего легкого </a:t>
            </a:r>
            <a:r>
              <a:rPr lang="ru-RU" sz="2000" b="1" dirty="0" smtClean="0">
                <a:solidFill>
                  <a:schemeClr val="tx1"/>
                </a:solidFill>
                <a:latin typeface="Arial Narrow" pitchFamily="34" charset="0"/>
              </a:rPr>
              <a:t>дыма.</a:t>
            </a:r>
            <a:endParaRPr lang="ru-RU" sz="20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-108240"/>
            <a:ext cx="5616624" cy="7173232"/>
          </a:xfrm>
          <a:prstGeom prst="rect">
            <a:avLst/>
          </a:prstGeom>
          <a:noFill/>
          <a:ln w="76200">
            <a:solidFill>
              <a:srgbClr val="92D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2055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80112" y="2708476"/>
            <a:ext cx="3240360" cy="302478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 Narrow" pitchFamily="34" charset="0"/>
              </a:rPr>
              <a:t>Икона «Сретение святой блаженной </a:t>
            </a:r>
            <a:r>
              <a:rPr lang="ru-RU" sz="2400" b="1" dirty="0">
                <a:solidFill>
                  <a:schemeClr val="tx1"/>
                </a:solidFill>
                <a:latin typeface="Arial Narrow" pitchFamily="34" charset="0"/>
              </a:rPr>
              <a:t>Матроны со </a:t>
            </a:r>
            <a:r>
              <a:rPr lang="ru-RU" sz="2400" b="1" dirty="0" smtClean="0">
                <a:solidFill>
                  <a:schemeClr val="tx1"/>
                </a:solidFill>
                <a:latin typeface="Arial Narrow" pitchFamily="34" charset="0"/>
              </a:rPr>
              <a:t>святым праведным </a:t>
            </a:r>
            <a:r>
              <a:rPr lang="ru-RU" sz="2400" b="1" dirty="0">
                <a:solidFill>
                  <a:schemeClr val="tx1"/>
                </a:solidFill>
                <a:latin typeface="Arial Narrow" pitchFamily="34" charset="0"/>
              </a:rPr>
              <a:t>Иоанном </a:t>
            </a:r>
            <a:r>
              <a:rPr lang="ru-RU" sz="2400" b="1" dirty="0" smtClean="0">
                <a:solidFill>
                  <a:schemeClr val="tx1"/>
                </a:solidFill>
                <a:latin typeface="Arial Narrow" pitchFamily="34" charset="0"/>
              </a:rPr>
              <a:t>Кронштадтским»</a:t>
            </a:r>
            <a:endParaRPr lang="ru-RU" sz="24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799" y="0"/>
            <a:ext cx="5111236" cy="6525344"/>
          </a:xfrm>
          <a:prstGeom prst="rect">
            <a:avLst/>
          </a:prstGeom>
          <a:noFill/>
          <a:ln w="76200">
            <a:solidFill>
              <a:srgbClr val="92D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4901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7" y="349116"/>
            <a:ext cx="2304255" cy="5332594"/>
          </a:xfrm>
        </p:spPr>
        <p:txBody>
          <a:bodyPr>
            <a:normAutofit fontScale="92500" lnSpcReduction="10000"/>
          </a:bodyPr>
          <a:lstStyle/>
          <a:p>
            <a:pPr algn="ctr"/>
            <a:endParaRPr lang="ru-RU" sz="2400" b="1" dirty="0" smtClean="0">
              <a:latin typeface="Arial Narrow" pitchFamily="34" charset="0"/>
            </a:endParaRPr>
          </a:p>
          <a:p>
            <a:pPr algn="ctr"/>
            <a:endParaRPr lang="ru-RU" sz="2400" b="1" dirty="0">
              <a:latin typeface="Arial Narrow" pitchFamily="34" charset="0"/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 Narrow" pitchFamily="34" charset="0"/>
              </a:rPr>
              <a:t>Икона </a:t>
            </a:r>
            <a:r>
              <a:rPr lang="ru-RU" sz="2400" b="1" dirty="0">
                <a:solidFill>
                  <a:schemeClr val="tx1"/>
                </a:solidFill>
                <a:latin typeface="Arial Narrow" pitchFamily="34" charset="0"/>
              </a:rPr>
              <a:t>была написана примерно в 1915  году. Всю жизнь Матрона не расставалась с ней. Теперь эта икона Божией Матери находится в Москве, в Покровском женском монастыре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49115"/>
            <a:ext cx="5848683" cy="6751051"/>
          </a:xfrm>
          <a:prstGeom prst="rect">
            <a:avLst/>
          </a:prstGeom>
          <a:noFill/>
          <a:ln w="76200">
            <a:solidFill>
              <a:srgbClr val="92D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6692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" y="1052736"/>
            <a:ext cx="2699791" cy="5805264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 Narrow" pitchFamily="34" charset="0"/>
              </a:rPr>
              <a:t>Икона «Взыскание </a:t>
            </a:r>
            <a:r>
              <a:rPr lang="ru-RU" sz="2400" b="1" dirty="0">
                <a:solidFill>
                  <a:schemeClr val="tx1"/>
                </a:solidFill>
                <a:latin typeface="Arial Narrow" pitchFamily="34" charset="0"/>
              </a:rPr>
              <a:t>погибших». </a:t>
            </a:r>
            <a:endParaRPr lang="ru-RU" sz="2400" b="1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ctr"/>
            <a:endParaRPr lang="ru-RU" sz="2400" b="1" dirty="0">
              <a:solidFill>
                <a:schemeClr val="tx1"/>
              </a:solidFill>
              <a:latin typeface="Arial Narrow" pitchFamily="34" charset="0"/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 Narrow" pitchFamily="34" charset="0"/>
              </a:rPr>
              <a:t>Икона</a:t>
            </a:r>
            <a:r>
              <a:rPr lang="ru-RU" sz="2400" b="1" dirty="0">
                <a:solidFill>
                  <a:schemeClr val="tx1"/>
                </a:solidFill>
                <a:latin typeface="Arial Narrow" pitchFamily="34" charset="0"/>
              </a:rPr>
              <a:t>, купленная блаженной Матроной для храма </a:t>
            </a:r>
            <a:r>
              <a:rPr lang="ru-RU" sz="2400" b="1" dirty="0" smtClean="0">
                <a:solidFill>
                  <a:schemeClr val="tx1"/>
                </a:solidFill>
                <a:latin typeface="Arial Narrow" pitchFamily="34" charset="0"/>
              </a:rPr>
              <a:t>                        села </a:t>
            </a:r>
            <a:r>
              <a:rPr lang="ru-RU" sz="2400" b="1" dirty="0" err="1">
                <a:solidFill>
                  <a:schemeClr val="tx1"/>
                </a:solidFill>
                <a:latin typeface="Arial Narrow" pitchFamily="34" charset="0"/>
              </a:rPr>
              <a:t>Себино</a:t>
            </a:r>
            <a:r>
              <a:rPr lang="ru-RU" sz="2400" b="1" dirty="0">
                <a:solidFill>
                  <a:schemeClr val="tx1"/>
                </a:solidFill>
                <a:latin typeface="Arial Narrow" pitchFamily="34" charset="0"/>
              </a:rPr>
              <a:t>. </a:t>
            </a:r>
            <a:r>
              <a:rPr lang="ru-RU" sz="2400" b="1" dirty="0" smtClean="0">
                <a:solidFill>
                  <a:schemeClr val="tx1"/>
                </a:solidFill>
                <a:latin typeface="Arial Narrow" pitchFamily="34" charset="0"/>
              </a:rPr>
              <a:t>                                 В </a:t>
            </a:r>
            <a:r>
              <a:rPr lang="ru-RU" sz="2400" b="1" dirty="0">
                <a:solidFill>
                  <a:schemeClr val="tx1"/>
                </a:solidFill>
                <a:latin typeface="Arial Narrow" pitchFamily="34" charset="0"/>
              </a:rPr>
              <a:t>настоящее </a:t>
            </a:r>
            <a:r>
              <a:rPr lang="ru-RU" sz="2400" b="1" dirty="0" smtClean="0">
                <a:solidFill>
                  <a:schemeClr val="tx1"/>
                </a:solidFill>
                <a:latin typeface="Arial Narrow" pitchFamily="34" charset="0"/>
              </a:rPr>
              <a:t>время  находится </a:t>
            </a:r>
            <a:r>
              <a:rPr lang="ru-RU" sz="2400" b="1" dirty="0">
                <a:solidFill>
                  <a:schemeClr val="tx1"/>
                </a:solidFill>
                <a:latin typeface="Arial Narrow" pitchFamily="34" charset="0"/>
              </a:rPr>
              <a:t>в Успенском мужском монастыре </a:t>
            </a:r>
            <a:r>
              <a:rPr lang="ru-RU" sz="2400" b="1" dirty="0" smtClean="0">
                <a:solidFill>
                  <a:schemeClr val="tx1"/>
                </a:solidFill>
                <a:latin typeface="Arial Narrow" pitchFamily="34" charset="0"/>
              </a:rPr>
              <a:t>                     г</a:t>
            </a:r>
            <a:r>
              <a:rPr lang="ru-RU" sz="2400" b="1" dirty="0">
                <a:solidFill>
                  <a:schemeClr val="tx1"/>
                </a:solidFill>
                <a:latin typeface="Arial Narrow" pitchFamily="34" charset="0"/>
              </a:rPr>
              <a:t>. Новомосковска Тульской области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83548"/>
            <a:ext cx="6039874" cy="6774452"/>
          </a:xfrm>
          <a:prstGeom prst="rect">
            <a:avLst/>
          </a:prstGeom>
          <a:noFill/>
          <a:ln w="76200">
            <a:solidFill>
              <a:srgbClr val="92D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5213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84168" y="1268761"/>
            <a:ext cx="2448272" cy="4032448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 Narrow" pitchFamily="34" charset="0"/>
              </a:rPr>
              <a:t>ИКОНА           «Исцеление святой блаженной </a:t>
            </a:r>
            <a:r>
              <a:rPr lang="ru-RU" sz="2400" b="1" dirty="0">
                <a:solidFill>
                  <a:schemeClr val="tx1"/>
                </a:solidFill>
                <a:latin typeface="Arial Narrow" pitchFamily="34" charset="0"/>
              </a:rPr>
              <a:t>Матроной болящего по вере его же </a:t>
            </a:r>
            <a:r>
              <a:rPr lang="ru-RU" sz="2400" b="1" dirty="0" smtClean="0">
                <a:solidFill>
                  <a:schemeClr val="tx1"/>
                </a:solidFill>
                <a:latin typeface="Arial Narrow" pitchFamily="34" charset="0"/>
              </a:rPr>
              <a:t>сестры»</a:t>
            </a:r>
            <a:endParaRPr lang="ru-RU" sz="24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-722665"/>
            <a:ext cx="5832648" cy="7429971"/>
          </a:xfrm>
          <a:prstGeom prst="rect">
            <a:avLst/>
          </a:prstGeom>
          <a:noFill/>
          <a:ln w="76200">
            <a:solidFill>
              <a:srgbClr val="92D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439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3" y="1772816"/>
            <a:ext cx="1656183" cy="288032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Arial Narrow" pitchFamily="34" charset="0"/>
              </a:rPr>
              <a:t>Икона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 Narrow" pitchFamily="34" charset="0"/>
              </a:rPr>
              <a:t>«Святая блаженная </a:t>
            </a:r>
            <a:r>
              <a:rPr lang="ru-RU" sz="2400" b="1" dirty="0">
                <a:solidFill>
                  <a:schemeClr val="tx1"/>
                </a:solidFill>
                <a:latin typeface="Arial Narrow" pitchFamily="34" charset="0"/>
              </a:rPr>
              <a:t>Матрона исцеляет </a:t>
            </a:r>
            <a:r>
              <a:rPr lang="ru-RU" sz="2400" b="1" dirty="0" smtClean="0">
                <a:solidFill>
                  <a:schemeClr val="tx1"/>
                </a:solidFill>
                <a:latin typeface="Arial Narrow" pitchFamily="34" charset="0"/>
              </a:rPr>
              <a:t>болящего» </a:t>
            </a:r>
            <a:endParaRPr lang="ru-RU" sz="24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-212211"/>
            <a:ext cx="5400600" cy="6904565"/>
          </a:xfrm>
          <a:prstGeom prst="rect">
            <a:avLst/>
          </a:prstGeom>
          <a:noFill/>
          <a:ln w="76200">
            <a:solidFill>
              <a:srgbClr val="92D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3698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827009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Arial Narrow" pitchFamily="34" charset="0"/>
              </a:rPr>
              <a:t>Икона </a:t>
            </a:r>
            <a:r>
              <a:rPr lang="ru-RU" sz="2400" b="1" dirty="0" smtClean="0">
                <a:solidFill>
                  <a:schemeClr val="tx1"/>
                </a:solidFill>
                <a:latin typeface="Arial Narrow" pitchFamily="34" charset="0"/>
              </a:rPr>
              <a:t>Матроны </a:t>
            </a:r>
            <a:r>
              <a:rPr lang="ru-RU" sz="2400" b="1" dirty="0">
                <a:solidFill>
                  <a:schemeClr val="tx1"/>
                </a:solidFill>
                <a:latin typeface="Arial Narrow" pitchFamily="34" charset="0"/>
              </a:rPr>
              <a:t>М</a:t>
            </a:r>
            <a:r>
              <a:rPr lang="ru-RU" sz="2400" b="1" dirty="0" smtClean="0">
                <a:solidFill>
                  <a:schemeClr val="tx1"/>
                </a:solidFill>
                <a:latin typeface="Arial Narrow" pitchFamily="34" charset="0"/>
              </a:rPr>
              <a:t>осковской</a:t>
            </a:r>
            <a:endParaRPr lang="ru-RU" sz="24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6017" y="3789040"/>
            <a:ext cx="3327152" cy="2232248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  «Все, </a:t>
            </a:r>
            <a:r>
              <a:rPr lang="ru-RU" sz="2000" b="1" dirty="0">
                <a:solidFill>
                  <a:schemeClr val="tx1"/>
                </a:solidFill>
              </a:rPr>
              <a:t>все </a:t>
            </a:r>
            <a:r>
              <a:rPr lang="ru-RU" sz="2000" b="1" dirty="0" smtClean="0">
                <a:solidFill>
                  <a:schemeClr val="tx1"/>
                </a:solidFill>
              </a:rPr>
              <a:t>приходите ко </a:t>
            </a:r>
            <a:r>
              <a:rPr lang="ru-RU" sz="2000" b="1" dirty="0">
                <a:solidFill>
                  <a:schemeClr val="tx1"/>
                </a:solidFill>
              </a:rPr>
              <a:t>мне и рассказывайте</a:t>
            </a:r>
            <a:r>
              <a:rPr lang="ru-RU" sz="2000" b="1" dirty="0" smtClean="0">
                <a:solidFill>
                  <a:schemeClr val="tx1"/>
                </a:solidFill>
              </a:rPr>
              <a:t>,         </a:t>
            </a:r>
            <a:r>
              <a:rPr lang="ru-RU" sz="2000" b="1" dirty="0">
                <a:solidFill>
                  <a:schemeClr val="tx1"/>
                </a:solidFill>
              </a:rPr>
              <a:t>как живой, о своих скорбях, я буду вас видеть, и слышать, и помогать вам».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57" y="690630"/>
            <a:ext cx="4369480" cy="5419369"/>
          </a:xfrm>
          <a:prstGeom prst="rect">
            <a:avLst/>
          </a:prstGeom>
          <a:noFill/>
          <a:ln w="76200">
            <a:solidFill>
              <a:srgbClr val="92D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 descr="Матрона Московская,Матрёна, святая матушка Матронушка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340" y="6309320"/>
            <a:ext cx="2596515" cy="4140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06383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60924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 Narrow" pitchFamily="34" charset="0"/>
              </a:rPr>
              <a:t>У </a:t>
            </a:r>
            <a:r>
              <a:rPr lang="ru-RU" sz="2400" b="1" dirty="0">
                <a:solidFill>
                  <a:schemeClr val="tx1"/>
                </a:solidFill>
                <a:latin typeface="Arial Narrow" pitchFamily="34" charset="0"/>
              </a:rPr>
              <a:t>стен  Покровского монастыря, где находятся святые мощи любимой и  почитаемой народом святой – святой Матроны Московской.</a:t>
            </a:r>
            <a:br>
              <a:rPr lang="ru-RU" sz="2400" b="1" dirty="0">
                <a:solidFill>
                  <a:schemeClr val="tx1"/>
                </a:solidFill>
                <a:latin typeface="Arial Narrow" pitchFamily="34" charset="0"/>
              </a:rPr>
            </a:br>
            <a:endParaRPr lang="ru-RU" sz="24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11162"/>
            <a:ext cx="4394650" cy="3291611"/>
          </a:xfrm>
          <a:prstGeom prst="rect">
            <a:avLst/>
          </a:prstGeom>
          <a:noFill/>
          <a:ln w="76200">
            <a:solidFill>
              <a:srgbClr val="92D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193727"/>
            <a:ext cx="3867199" cy="3281000"/>
          </a:xfrm>
          <a:prstGeom prst="rect">
            <a:avLst/>
          </a:prstGeom>
          <a:noFill/>
          <a:ln w="76200">
            <a:solidFill>
              <a:srgbClr val="92D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2836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TM02900688[[fn=Аспект]]</Template>
  <TotalTime>160</TotalTime>
  <Words>154</Words>
  <Application>Microsoft Office PowerPoint</Application>
  <PresentationFormat>Экран (4:3)</PresentationFormat>
  <Paragraphs>23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Arial Narrow</vt:lpstr>
      <vt:lpstr>Times New Roman</vt:lpstr>
      <vt:lpstr>Trebuchet MS</vt:lpstr>
      <vt:lpstr>Wingdings 3</vt:lpstr>
      <vt:lpstr>Аспект</vt:lpstr>
      <vt:lpstr>      </vt:lpstr>
      <vt:lpstr>Икона «Крещение святой блаженной Матроны»     При крещении, когда священник опустил дитя в купель, присутствующие увидели над младенцем столб благоухающего легкого дыма.</vt:lpstr>
      <vt:lpstr>Икона «Сретение святой блаженной Матроны со святым праведным Иоанном Кронштадтским»</vt:lpstr>
      <vt:lpstr>Презентация PowerPoint</vt:lpstr>
      <vt:lpstr>Презентация PowerPoint</vt:lpstr>
      <vt:lpstr>Презентация PowerPoint</vt:lpstr>
      <vt:lpstr>Презентация PowerPoint</vt:lpstr>
      <vt:lpstr>Икона Матроны Московской</vt:lpstr>
      <vt:lpstr>У стен  Покровского монастыря, где находятся святые мощи любимой и  почитаемой народом святой – святой Матроны Московской. </vt:lpstr>
      <vt:lpstr>Презентация PowerPoint</vt:lpstr>
      <vt:lpstr>При создании  использовались материалы                             интернет-сайтов: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Школа</dc:creator>
  <cp:lastModifiedBy>User</cp:lastModifiedBy>
  <cp:revision>17</cp:revision>
  <dcterms:created xsi:type="dcterms:W3CDTF">2013-02-24T17:05:05Z</dcterms:created>
  <dcterms:modified xsi:type="dcterms:W3CDTF">2024-01-31T15:21:07Z</dcterms:modified>
</cp:coreProperties>
</file>