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2" r:id="rId5"/>
    <p:sldId id="261" r:id="rId6"/>
    <p:sldId id="256" r:id="rId7"/>
    <p:sldId id="257" r:id="rId8"/>
    <p:sldId id="263" r:id="rId9"/>
    <p:sldId id="284" r:id="rId10"/>
    <p:sldId id="264" r:id="rId11"/>
    <p:sldId id="285" r:id="rId12"/>
    <p:sldId id="286" r:id="rId13"/>
    <p:sldId id="268" r:id="rId14"/>
    <p:sldId id="265" r:id="rId15"/>
    <p:sldId id="266" r:id="rId16"/>
    <p:sldId id="277" r:id="rId17"/>
    <p:sldId id="275" r:id="rId18"/>
    <p:sldId id="276" r:id="rId19"/>
    <p:sldId id="274" r:id="rId20"/>
    <p:sldId id="267" r:id="rId21"/>
    <p:sldId id="273" r:id="rId22"/>
    <p:sldId id="272" r:id="rId23"/>
    <p:sldId id="271" r:id="rId24"/>
    <p:sldId id="280" r:id="rId25"/>
    <p:sldId id="283" r:id="rId26"/>
    <p:sldId id="282" r:id="rId27"/>
    <p:sldId id="281" r:id="rId28"/>
    <p:sldId id="287" r:id="rId29"/>
    <p:sldId id="279" r:id="rId30"/>
    <p:sldId id="278" r:id="rId31"/>
    <p:sldId id="27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5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мои документы\стенд\1 сентября\image аапп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77"/>
            <a:ext cx="9113767" cy="6846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25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C:\Users\user\Desktop\мои документы\1 класс\дорог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13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user\Desktop\мои документы\1 класс\slide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44"/>
            <a:ext cx="9107408" cy="683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31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user\Desktop\мои документы\1 класс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8640"/>
            <a:ext cx="5904656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31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user\Desktop\мои документы\1 класс\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4" y="3597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165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ds04.infourok.ru/uploads/ex/0e04/00051713-9a016801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6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398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user\Desktop\мои документы\1 класс\ехал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70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СТРАНИЦА 2 «Пожарная»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6386" name="Picture 2" descr="https://a.d-cd.net/8115d95s-9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80920" cy="5119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76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user\Desktop\мои документы\1 класс\ог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13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мои документы\1 класс\спич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6" y="-10822"/>
            <a:ext cx="4058158" cy="3100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user\Desktop\мои документы\1 класс\плит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910" y="0"/>
            <a:ext cx="4510865" cy="3089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user\Desktop\мои документы\1 класс\фиерв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7" y="3496991"/>
            <a:ext cx="4024157" cy="3342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C:\Users\user\Desktop\мои документы\1 класс\электр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910" y="3493243"/>
            <a:ext cx="4574621" cy="3346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01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user\Desktop\мои документы\1 класс\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626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мои документы\стенд\1 сентября\1 кл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6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мои документы\1 класс\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110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СТАНЦИЯ 3 «Опасная»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s://ds04.infourok.ru/uploads/ex/12c7/0009afb6-1e959cee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08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user\Desktop\мои документы\1 класс\волк и коз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226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154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er\Desktop\мои документы\1 класс\колобо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0"/>
            <a:ext cx="64839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34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мои документы\1 класс\алё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-86038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51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СТРАНИЦА 4 «Водная»</a:t>
            </a:r>
            <a:endParaRPr lang="ru-RU" dirty="0"/>
          </a:p>
        </p:txBody>
      </p:sp>
      <p:pic>
        <p:nvPicPr>
          <p:cNvPr id="24578" name="Picture 2" descr="C:\Users\user\Desktop\мои документы\1 класс\вод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544" y="980728"/>
            <a:ext cx="6500813" cy="586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827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i.pinimg.com/originals/a4/b9/84/a4b984c9b2bfd5f930b68a11f75053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762500" cy="682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://ddu.lyahovichi.edu.by/be/sm.aspx?guid=3465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516210"/>
            <a:ext cx="4816126" cy="535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245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ser\Desktop\мои документы\1 класс\вода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42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75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C:\Users\user\Desktop\мои документы\1 класс\вод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65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user\Desktop\мои документы\1 класс\тоне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21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https://i.pinimg.com/736x/ab/d0/53/abd053e8e5418fa974922800959270c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6" y="-24494"/>
            <a:ext cx="2972398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i.pinimg.com/736x/55/6d/8c/556d8cd8ed29e6b8ec4da2003ecdce62--sweet-dreams-clip-a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431892"/>
            <a:ext cx="2880320" cy="3426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avatars.mds.yandex.net/get-pdb/998741/3ade53f1-ad8d-4623-afc6-650e4354bb77/s1200?webp=fal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355843"/>
            <a:ext cx="3035051" cy="353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i.pinimg.com/originals/a2/c3/eb/a2c3eb0cb38663cc1e383aaa6561a82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41" y="3431891"/>
            <a:ext cx="2998865" cy="345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cdn-nus-1.pinme.ru/tumb/600/photo/1e/c4d3/1ec4d3ee5eb95342bc4ba3b593b2c24a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0"/>
            <a:ext cx="3096344" cy="3451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s://vogelz.ru/images/Gallery/Skazki/Schetinkina/46d0d76f88aft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450" y="9627"/>
            <a:ext cx="3056896" cy="344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159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avatars.mds.yandex.net/get-pdb/788379/35f4eb9f-c479-4543-910b-1c0b4ee9a329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32" y="1"/>
            <a:ext cx="91520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44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мои документы\1 класс\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69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132856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 descr="https://www.clipartmax.com/png/middle/221-2216884_caricaturas-infantiles-carteleras-escolares-dibujos-%D0%BC%D0%B0%D0%BB%D1%8C%D1%87%D0%B8%D0%BA-%D0%BA%D0%BB%D0%B8%D0%BF%D0%B0%D1%80%D1%8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551" y="1972"/>
            <a:ext cx="2304256" cy="3478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itd3.mycdn.me/image?id=869608938702&amp;t=20&amp;plc=WEB&amp;tkn=*VBVQOilVMi6NZj7K_uRb_HUTM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583387"/>
            <a:ext cx="2996354" cy="330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instruktor-ds43himki.edumsko.ru/uploads/25600/25569/section/607009/.thumbs/shashki.jpg?153787143667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603647"/>
            <a:ext cx="3528392" cy="3260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s://i.pinimg.com/736x/83/a1/78/83a178445de217b9b8bafd37ffac885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2" y="-5301"/>
            <a:ext cx="3480321" cy="358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https://st.depositphotos.com/1001009/3680/v/950/depositphotos_36801771-stock-illustration-child-plays-with-a-pup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621" y="-5301"/>
            <a:ext cx="3317910" cy="358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https://ds04.infourok.ru/uploads/ex/0c37/00008166-97eaf6db/hello_html_m7448a9c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267" y="3480718"/>
            <a:ext cx="2688051" cy="338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0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мои документы\1 класс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49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мои документы\1 класс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58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мои документы\1 класс\img1 ти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8" y="40079"/>
            <a:ext cx="9144000" cy="681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7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СТРАНИЦА 1 «Дорожна</a:t>
            </a:r>
            <a:r>
              <a:rPr lang="ru-RU" dirty="0"/>
              <a:t>я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1266" name="Picture 2" descr="C:\Users\user\Desktop\мои документы\1 класс\screen1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59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мои документы\1 класс\img2 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844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19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20</Words>
  <Application>Microsoft Office PowerPoint</Application>
  <PresentationFormat>Экран (4:3)</PresentationFormat>
  <Paragraphs>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СТРАНИЦА 1 «Дорожная»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СТРАНИЦА 2 «Пожарная»</vt:lpstr>
      <vt:lpstr>Презентация PowerPoint</vt:lpstr>
      <vt:lpstr>Презентация PowerPoint</vt:lpstr>
      <vt:lpstr>Презентация PowerPoint</vt:lpstr>
      <vt:lpstr>Презентация PowerPoint</vt:lpstr>
      <vt:lpstr>СТАНЦИЯ 3 «Опасная»</vt:lpstr>
      <vt:lpstr>Презентация PowerPoint</vt:lpstr>
      <vt:lpstr>Презентация PowerPoint</vt:lpstr>
      <vt:lpstr>Презентация PowerPoint</vt:lpstr>
      <vt:lpstr>СТРАНИЦА 4 «Водная»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2019-08-31T07:32:41Z</dcterms:created>
  <dcterms:modified xsi:type="dcterms:W3CDTF">2019-08-31T10:15:50Z</dcterms:modified>
</cp:coreProperties>
</file>