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5" r:id="rId18"/>
    <p:sldId id="260" r:id="rId19"/>
    <p:sldId id="277" r:id="rId20"/>
    <p:sldId id="261" r:id="rId21"/>
    <p:sldId id="262" r:id="rId22"/>
    <p:sldId id="279" r:id="rId23"/>
    <p:sldId id="278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80" r:id="rId34"/>
    <p:sldId id="28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время патриотов\информационное поле\IMG_20251105_080114_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Геральдика – это наука, изучающая гербы государств, городов, отдельных семей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Тема патриотического воспитания слишком сложная, лучше подождать до начальной школы</a:t>
            </a:r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Патриотическое воспитание обязательно включает военную подготовку</a:t>
            </a:r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Знакомства с народными праздниками (Масленица, День народного единства) помогает ощутить культурную идентичность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Рассказы о семье, предках, семейных реликвиях – первый шаг к исторической памяти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Достаточно раз в год сходить на парад 9 мая и задача по формированию патриотизма у дошкольников выполнена</a:t>
            </a:r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Наука </a:t>
            </a:r>
            <a:r>
              <a:rPr lang="ru-RU" sz="4000" b="1" dirty="0" err="1" smtClean="0"/>
              <a:t>вексилолигия</a:t>
            </a:r>
            <a:r>
              <a:rPr lang="ru-RU" sz="4000" b="1" dirty="0" smtClean="0"/>
              <a:t> изучает историю возникновения и эволюции флагов, знамен и вымпелов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268760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Патриотическое воспитание в дошкольном возрасте – это не про идеологию, а про любовь, уважение и ответственность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время патриотов\медиачас\IMG_20251110_083503_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621234a7012eb7aab18afd983c805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700808"/>
            <a:ext cx="3240360" cy="3240360"/>
          </a:xfrm>
          <a:prstGeom prst="ellipse">
            <a:avLst/>
          </a:prstGeom>
          <a:ln w="63500" cap="rnd"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419872" y="3140968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Экологическое воспитание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5445224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Семейное воспитание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6165304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Воспитание толерантности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419872" y="4653136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Духовно-нравственное направление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3861048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Историко-краеведческое направление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419872" y="908720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Культурное наследие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1628800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Гражданская ответственность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2348880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Военно-патриотическое воспитание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19872" y="260648"/>
            <a:ext cx="5400600" cy="461665"/>
          </a:xfrm>
          <a:prstGeom prst="rect">
            <a:avLst/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Историческое просвещение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время патриотов\медиачас\IMG_20251110_083505_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Сним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4844072" cy="6858000"/>
          </a:xfrm>
          <a:prstGeom prst="rect">
            <a:avLst/>
          </a:prstGeom>
          <a:noFill/>
        </p:spPr>
      </p:pic>
      <p:pic>
        <p:nvPicPr>
          <p:cNvPr id="3" name="Picture 2" descr="C:\Users\user\Desktop\время патриотов\медиачас\IMG_20251110_083505_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437112"/>
            <a:ext cx="2204864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время патриотов\медиачас\IMG_20251110_083505_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время патриотов\медиачас\IMG_20251110_083507_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Изображение 1" descr="i (1)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3203848" cy="353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764704"/>
            <a:ext cx="42484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212529"/>
                </a:solidFill>
                <a:latin typeface="Calibri" pitchFamily="34" charset="0"/>
                <a:ea typeface="Segoe UI" pitchFamily="34" charset="0"/>
                <a:cs typeface="Times New Roman" pitchFamily="18" charset="0"/>
              </a:rPr>
              <a:t>Битва  в этом городе продолжалась около семи месяцев</a:t>
            </a:r>
            <a:endParaRPr lang="ru-RU" sz="28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429000"/>
            <a:ext cx="4248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битве под этим городом весь мир увидел первое в истории поражение безупречно-отлаженной военной машины III Рейха</a:t>
            </a:r>
            <a:endParaRPr lang="ru-RU" sz="24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980728"/>
            <a:ext cx="42484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Блокада города длилась 900 дней и ночей</a:t>
            </a:r>
            <a:endParaRPr lang="ru-RU" sz="28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429000"/>
            <a:ext cx="4248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Единственная транспортная магистраль «Дорога жизни», проходившая по озеру, связывала город с тыловыми районами</a:t>
            </a:r>
            <a:endParaRPr lang="ru-RU" sz="2400" b="1" u="sng" dirty="0"/>
          </a:p>
        </p:txBody>
      </p:sp>
      <p:pic>
        <p:nvPicPr>
          <p:cNvPr id="40962" name="Изображение 2" descr="orig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359621" cy="378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764704"/>
            <a:ext cx="42484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Этот город защищал главные резервы Красной Армии</a:t>
            </a:r>
            <a:endParaRPr lang="ru-RU" sz="28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429000"/>
            <a:ext cx="42484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28 июля 1942 г. Сталин издал для города знаменитый Приказ №227 «Ни шагу назад!»</a:t>
            </a:r>
            <a:endParaRPr lang="ru-RU" sz="2800" b="1" u="sng" dirty="0" smtClean="0"/>
          </a:p>
        </p:txBody>
      </p:sp>
      <p:pic>
        <p:nvPicPr>
          <p:cNvPr id="41986" name="Изображение 3" descr="i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3263091" cy="3436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548680"/>
            <a:ext cx="4248471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dirty="0" smtClean="0"/>
              <a:t>К началу  ВОВ город был крупнейшим портом на Черном море и главной военно-морской базой страны</a:t>
            </a:r>
            <a:endParaRPr lang="ru-RU" sz="25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429000"/>
            <a:ext cx="42484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Фашистские войска  потратили на захват этого города 250 дней, а советские войска освободили его за 5 дней</a:t>
            </a:r>
            <a:endParaRPr lang="ru-RU" sz="2400" b="1" u="sng" dirty="0"/>
          </a:p>
        </p:txBody>
      </p:sp>
      <p:pic>
        <p:nvPicPr>
          <p:cNvPr id="43010" name="Изображение 4" descr="i (1)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3398093" cy="3856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404664"/>
            <a:ext cx="4752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/>
              <a:t>Город дважды отражал генеральное наступление войск противника, после чего подвергался массированным бомбардировкам зажигательными и фугасными снарядами</a:t>
            </a:r>
            <a:endParaRPr lang="ru-RU" sz="22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3501008"/>
            <a:ext cx="45365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/>
              <a:t>Возводимые гитлеровцами в течение 3 лет мощные укрепления были разрушены наступательной советской армией менее чем за месяц</a:t>
            </a:r>
            <a:endParaRPr lang="ru-RU" sz="2200" b="1" u="sng" dirty="0"/>
          </a:p>
        </p:txBody>
      </p:sp>
      <p:pic>
        <p:nvPicPr>
          <p:cNvPr id="44034" name="Изображение 5" descr="imgpreview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3372079" cy="3524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139952" y="1124744"/>
            <a:ext cx="42484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Этот город называют арсеналом и щитом России</a:t>
            </a:r>
            <a:endParaRPr lang="ru-RU" sz="24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3501008"/>
            <a:ext cx="453650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/>
              <a:t>Оборона этого города имела большое значение при обороне Москвы. Она выдержала удары противника, находясь почти в полном окружении</a:t>
            </a:r>
            <a:endParaRPr lang="ru-RU" sz="2200" b="1" u="sng" dirty="0"/>
          </a:p>
        </p:txBody>
      </p:sp>
      <p:pic>
        <p:nvPicPr>
          <p:cNvPr id="45058" name="Изображение 6" descr="4555114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285937" cy="3736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Патриотическое воспитание – </a:t>
            </a:r>
          </a:p>
          <a:p>
            <a:pPr algn="just"/>
            <a:r>
              <a:rPr lang="ru-RU" sz="4000" b="1" dirty="0" smtClean="0"/>
              <a:t>это только разговоры про флаг, герб, гимн и даты сражений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548680"/>
            <a:ext cx="4608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В сражении под этим городом наша армия впервые применила установки реактивных минометов легендарные «Катюши»</a:t>
            </a:r>
            <a:endParaRPr lang="ru-RU" sz="24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3645024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Фашистские самолёты появились над этим городом на 2 день войны и вели воздушную атаку 6 часов</a:t>
            </a:r>
            <a:endParaRPr lang="ru-RU" sz="2400" b="1" u="sng" dirty="0" smtClean="0"/>
          </a:p>
        </p:txBody>
      </p:sp>
      <p:pic>
        <p:nvPicPr>
          <p:cNvPr id="46082" name="Изображение 7" descr="Gerb_Smolensk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206788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92696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Битва за этот город провалила план наступления немецко-фашистских войск на Кавказ вдоль Черноморского побережья</a:t>
            </a:r>
            <a:endParaRPr lang="ru-RU" sz="24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4077072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Через этот город снабжался осажденный Севастополь</a:t>
            </a:r>
            <a:endParaRPr lang="ru-RU" sz="2400" b="1" u="sng" dirty="0" smtClean="0"/>
          </a:p>
        </p:txBody>
      </p:sp>
      <p:pic>
        <p:nvPicPr>
          <p:cNvPr id="47106" name="Изображение 8" descr="novopossisk_ger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3431629" cy="3779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ая прямоугольная выноска 2"/>
          <p:cNvSpPr/>
          <p:nvPr/>
        </p:nvSpPr>
        <p:spPr>
          <a:xfrm>
            <a:off x="3851920" y="47667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67944" y="548680"/>
            <a:ext cx="44644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В 1942 году стал последним населённым пунктом Крыма, оказывавшим сопротивление. В течение 170 дней защитники были без пополнения воды, еды, лекарств и боеприпасов. </a:t>
            </a:r>
            <a:endParaRPr lang="ru-RU" sz="2000" b="1" u="sng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779912" y="3356992"/>
            <a:ext cx="4824536" cy="2016224"/>
          </a:xfrm>
          <a:prstGeom prst="wedgeRoundRectCallout">
            <a:avLst/>
          </a:prstGeom>
          <a:noFill/>
          <a:ln>
            <a:solidFill>
              <a:srgbClr val="00B0F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3645024"/>
            <a:ext cx="4248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Этот город занимал выгодное стратегическое положение в ходе сражения за Крым и в битве за Кавказ</a:t>
            </a:r>
            <a:endParaRPr lang="ru-RU" sz="2400" b="1" u="sng" dirty="0"/>
          </a:p>
        </p:txBody>
      </p:sp>
      <p:pic>
        <p:nvPicPr>
          <p:cNvPr id="48130" name="Изображение 9" descr="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359621" cy="359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время патриотов\медиачас\IMG_20251110_083512_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8258617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информационное поле\IMG_20251105_080114_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908720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Основы патриотизма у дошкольников – это эмоциональная привязанность к семье, дому, двору, родному городу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908720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Первые представления о Родине формируются через повседневные дела: уход за растениями, помощь соседям, семейные традиции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Дети до 7 лет не способны понять что такое Родина</a:t>
            </a:r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55576" y="141277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Патриотизм формируется исключительно в школе, семья тут не при чём</a:t>
            </a:r>
          </a:p>
        </p:txBody>
      </p:sp>
      <p:sp>
        <p:nvSpPr>
          <p:cNvPr id="6" name="TextBox 5"/>
          <p:cNvSpPr txBox="1"/>
          <p:nvPr/>
        </p:nvSpPr>
        <p:spPr>
          <a:xfrm rot="19577855">
            <a:off x="2738658" y="2034129"/>
            <a:ext cx="3456384" cy="144655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FF0000"/>
                </a:solidFill>
              </a:rPr>
              <a:t>МИФ</a:t>
            </a:r>
            <a:endParaRPr lang="ru-RU" sz="8800" b="1" spc="66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908720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Дети усваивают ценности через подражание: если родители с уважениям говорят о стране и заботятся о месте, где живут, ребенок принимает это отношение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ремя патриотов\медиачас\IMG_20251110_083501_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221088"/>
            <a:ext cx="252028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908720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/>
              <a:t>Игры, сказки, песни и поделки – эффективные инструменты патриотического воспитания в дошкольном возрасте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 rot="19577855">
            <a:off x="2036826" y="1873288"/>
            <a:ext cx="4953004" cy="144655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spc="660" dirty="0" smtClean="0">
                <a:solidFill>
                  <a:srgbClr val="00B050"/>
                </a:solidFill>
              </a:rPr>
              <a:t>ПРАВДА</a:t>
            </a:r>
            <a:endParaRPr lang="ru-RU" sz="8800" b="1" spc="66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</TotalTime>
  <Words>513</Words>
  <Application>Microsoft Office PowerPoint</Application>
  <PresentationFormat>Экран (4:3)</PresentationFormat>
  <Paragraphs>58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19</cp:revision>
  <dcterms:created xsi:type="dcterms:W3CDTF">2025-11-10T01:39:00Z</dcterms:created>
  <dcterms:modified xsi:type="dcterms:W3CDTF">2026-04-14T05:25:48Z</dcterms:modified>
</cp:coreProperties>
</file>