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6" r:id="rId4"/>
    <p:sldId id="277" r:id="rId5"/>
    <p:sldId id="258" r:id="rId6"/>
    <p:sldId id="261" r:id="rId7"/>
    <p:sldId id="273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78" r:id="rId17"/>
    <p:sldId id="259" r:id="rId18"/>
    <p:sldId id="270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kladovo4kasxem.ru/_pu/0/0839370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ww.kladovo4kasxem.ru/_pu/0/07451134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kladovo4kasxem.ru/_pu/0/8531834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ladovo4kasxem.ru/_pu/0/38684864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kladovo4kasxem.ru/_pu/0/47706006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adovo4kasxem.ru/_pu/0/32203773.jpg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www.kladovo4kasxem.ru/_pu/0/91324584.jpg" TargetMode="Externa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www.kladovo4kasxem.ru/_pu/0/0167714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ladovo4kasxem.ru/_pu/0/28930796.jpg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www.kladovo4kasxem.ru/_pu/0/90435786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hyperlink" Target="http://www.kladovo4kasxem.ru/_pu/0/9514333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ladovo4kasxem.ru/_pu/0/18115559.jpg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www.kladovo4kasxem.ru/_pu/0/09604154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kladovo4kasxem.ru/_pu/0/9244923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www.kladovo4kasxem.ru/_pu/0/21233846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Мастер-класс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по основам 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бисероплетения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Бисер\bi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2492896"/>
            <a:ext cx="4638778" cy="416562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>
            <a:off x="5508104" y="2636912"/>
            <a:ext cx="32403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Нефёдова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 А.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 ШР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11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Олха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Шелеховского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Иркутской области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Ознакомление с видами  бисера </a:t>
            </a:r>
            <a:endParaRPr lang="ru-RU" sz="4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728" y="1071546"/>
            <a:ext cx="7498080" cy="54292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   Бисер красивый и разнообразный по форме, размерам, окраске и составу материал. Говоря о бисере как о новом материале, из которого можно создавать различные поделки, надо показать детям разные его виды, как в самих изделиях, так и отдельно. </a:t>
            </a:r>
          </a:p>
          <a:p>
            <a:pPr algn="just">
              <a:buNone/>
            </a:pPr>
            <a:r>
              <a:rPr lang="ru-RU" sz="1800" dirty="0" smtClean="0"/>
              <a:t>          </a:t>
            </a:r>
            <a:r>
              <a:rPr lang="ru-RU" sz="1800" b="1" dirty="0" smtClean="0"/>
              <a:t>Прозрачный бисер</a:t>
            </a:r>
            <a:r>
              <a:rPr lang="ru-RU" sz="1800" dirty="0" smtClean="0"/>
              <a:t> - это основной вид бисера, сделан он из прозрачного стекла и чаще всего его покрывают блеском, из-за чего он имеет мокрый эффект или эффект глянца. 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</a:t>
            </a:r>
            <a:r>
              <a:rPr lang="ru-RU" sz="1800" b="1" dirty="0" smtClean="0"/>
              <a:t>Бисер с серебряным отверстием</a:t>
            </a:r>
            <a:r>
              <a:rPr lang="ru-RU" sz="1800" dirty="0" smtClean="0"/>
              <a:t> - прозрачный бисер из стекла с серебренной серединой.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http://www.kladovo4kasxem.ru/_pu/0/s08393708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143248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07451134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5143512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49808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  </a:t>
            </a:r>
            <a:r>
              <a:rPr lang="ru-RU" sz="1800" b="1" dirty="0" smtClean="0"/>
              <a:t>Радужный бисер </a:t>
            </a:r>
            <a:r>
              <a:rPr lang="ru-RU" sz="1800" dirty="0" smtClean="0"/>
              <a:t>- бывает как матовым, так и глянцевым. Покрытие напоминает разводы бензиновой пленки.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            </a:t>
            </a:r>
            <a:r>
              <a:rPr lang="ru-RU" sz="1800" b="1" dirty="0" smtClean="0"/>
              <a:t>Прозрачный бисер с прокрашенной серединой</a:t>
            </a:r>
            <a:r>
              <a:rPr lang="ru-RU" sz="1800" dirty="0" smtClean="0"/>
              <a:t> - это стеклянный прозрачный бисер с окрашенной серединой, которая придает цвет самому бисеру.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              </a:t>
            </a:r>
            <a:r>
              <a:rPr lang="ru-RU" sz="1800" b="1" dirty="0" smtClean="0"/>
              <a:t>Прозрачный бисер с прокрашенной серединой и блестящим покрытием</a:t>
            </a:r>
            <a:r>
              <a:rPr lang="ru-RU" sz="1800" dirty="0" smtClean="0"/>
              <a:t> - это, пожалуй, самый красивый бисер, который имеет двойной эффект. Прокрашенная середина придает оттенок бисеру, а блестящее покрытие блеск.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http://www.kladovo4kasxem.ru/_pu/0/s85318341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857232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47706006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928934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ladovo4kasxem.ru/_pu/0/s38684864.jpg">
            <a:hlinkClick r:id="rId6" tgtFrame="&quot;_blank&quot;" tooltip="&quot;Нажмите, для просмотра в полном размере...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5357826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kladovo4kasxem.ru/_pu/0/7215295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143512"/>
            <a:ext cx="523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49808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 Непрозрачный бисер</a:t>
            </a:r>
            <a:r>
              <a:rPr lang="ru-RU" sz="1800" dirty="0" smtClean="0"/>
              <a:t> - он бывает матовым, глянцевым и радужным. Чаще всего используется в вышивке, так как является самым стойким и долговечным.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</a:t>
            </a:r>
            <a:r>
              <a:rPr lang="ru-RU" sz="1800" b="1" dirty="0" err="1" smtClean="0"/>
              <a:t>Металлик</a:t>
            </a:r>
            <a:r>
              <a:rPr lang="ru-RU" sz="1800" dirty="0" smtClean="0"/>
              <a:t> - непрозрачный бисер с оттенком металлов, также не любит многоразового использования.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</a:t>
            </a:r>
            <a:r>
              <a:rPr lang="ru-RU" sz="1800" b="1" dirty="0" smtClean="0"/>
              <a:t>Глазурованный бисер </a:t>
            </a:r>
            <a:r>
              <a:rPr lang="ru-RU" sz="1800" dirty="0" smtClean="0"/>
              <a:t>- непрозрачный бисер покрытый глазурью. Цветовая гамма бывает самая разная, также этот вид бисера бывает матовым или глянцевым.</a:t>
            </a:r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4" name="Рисунок 3" descr="http://www.kladovo4kasxem.ru/_pu/0/s32203773.jpg">
            <a:hlinkClick r:id="rId3" tgtFrame="&quot;_blank&quot;" tooltip="&quot;Нажмите, для просмотра в полном размере...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142984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91324584.jpg">
            <a:hlinkClick r:id="rId5" tgtFrame="&quot;_blank&quot;" tooltip="&quot;Нажмите, для просмотра в полном размере...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3214686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49808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       "Хамелеон" </a:t>
            </a:r>
            <a:r>
              <a:rPr lang="ru-RU" sz="1800" dirty="0" smtClean="0"/>
              <a:t>- этот вид бисера меняет свой оттенок в зависимости от освещения.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            </a:t>
            </a:r>
            <a:r>
              <a:rPr lang="ru-RU" sz="1800" b="1" dirty="0" smtClean="0"/>
              <a:t>Мраморный бисер</a:t>
            </a:r>
            <a:r>
              <a:rPr lang="ru-RU" sz="1800" dirty="0" smtClean="0"/>
              <a:t> - напоминает натуральный камень.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 </a:t>
            </a:r>
          </a:p>
          <a:p>
            <a:pPr>
              <a:buNone/>
            </a:pPr>
            <a:r>
              <a:rPr lang="ru-RU" sz="1800" b="1" dirty="0" smtClean="0"/>
              <a:t>             Графитовый бисер</a:t>
            </a:r>
            <a:r>
              <a:rPr lang="ru-RU" sz="1800" dirty="0" smtClean="0"/>
              <a:t> - </a:t>
            </a:r>
            <a:r>
              <a:rPr lang="ru-RU" sz="1800" dirty="0" err="1" smtClean="0"/>
              <a:t>бисер</a:t>
            </a:r>
            <a:r>
              <a:rPr lang="ru-RU" sz="1800" dirty="0" smtClean="0"/>
              <a:t> темно-серого цвета с блеском.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http://www.kladovo4kasxem.ru/_pu/0/s01677141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71480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90435786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2428868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ladovo4kasxem.ru/_pu/0/s28930796.jpg">
            <a:hlinkClick r:id="rId6" tgtFrame="&quot;_blank&quot;" tooltip="&quot;Нажмите, для просмотра в полном размере...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4500570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498080" cy="6429420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         Полосатый стеклянный бисер</a:t>
            </a:r>
            <a:r>
              <a:rPr lang="ru-RU" sz="1800" dirty="0" smtClean="0"/>
              <a:t> - самый стойкий бисер, так как полосы получают путем вплавления.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b="1" dirty="0" smtClean="0"/>
              <a:t>          Стеклярус </a:t>
            </a:r>
            <a:r>
              <a:rPr lang="ru-RU" sz="1800" dirty="0" smtClean="0"/>
              <a:t>- это трубки из цветного стекла длиной в 5-35 мм. Стеклярус также бывает матовым и глянцевым, прозрачным и непрозрачным, с прокрашенной серединой и разными покрытиями.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</a:t>
            </a:r>
            <a:r>
              <a:rPr lang="ru-RU" sz="1800" b="1" dirty="0" smtClean="0"/>
              <a:t>Рубленый бисер или стеклярус</a:t>
            </a:r>
            <a:r>
              <a:rPr lang="ru-RU" sz="1800" dirty="0" smtClean="0"/>
              <a:t> - это короткие трубочки из стекла длиной в 1-5 мм, который как бы поломан с острыми краями, бывает любой. </a:t>
            </a:r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4" name="Рисунок 3" descr="http://www.kladovo4kasxem.ru/_pu/0/s95143334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928670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09604154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3143248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ladovo4kasxem.ru/_pu/0/s18115559.jpg">
            <a:hlinkClick r:id="rId6" tgtFrame="&quot;_blank&quot;" tooltip="&quot;Нажмите, для просмотра в полном размере...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5143512"/>
            <a:ext cx="5334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49808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/>
              <a:t>         Парчовый (с серебряной нитью, «огонек»</a:t>
            </a:r>
            <a:r>
              <a:rPr lang="ru-RU" sz="1800" dirty="0" smtClean="0"/>
              <a:t>) - бисер из прозрачного стекла, поверхность отверстия которого покрыта блестящей «серебряной» краской. Отверстия в таком бисере могут быть не только круглого, но и квадратного сечения, который выглядит граненым. Парчовый бисер из бесцветного стекла кажется серебряным, а из желтого — золотым. 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   Бусины </a:t>
            </a:r>
            <a:r>
              <a:rPr lang="ru-RU" sz="1800" dirty="0" smtClean="0"/>
              <a:t>также используют в вышивке и плетении в сочетании с бисером и стеклярусом.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http://www.kladovo4kasxem.ru/_pu/0/s92449235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071678"/>
            <a:ext cx="533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kladovo4kasxem.ru/_pu/0/s21233846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214818"/>
            <a:ext cx="53578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выполненная из бисера вещь индивидуальна и может стать оригинальным сувениром и подарком.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6" descr="Фото0187"/>
          <p:cNvSpPr>
            <a:spLocks noChangeArrowheads="1"/>
          </p:cNvSpPr>
          <p:nvPr/>
        </p:nvSpPr>
        <p:spPr bwMode="auto">
          <a:xfrm>
            <a:off x="1484753" y="2780928"/>
            <a:ext cx="2570163" cy="235426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38100">
            <a:solidFill>
              <a:srgbClr val="3333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5" descr="Фото0098"/>
          <p:cNvSpPr>
            <a:spLocks noChangeArrowheads="1"/>
          </p:cNvSpPr>
          <p:nvPr/>
        </p:nvSpPr>
        <p:spPr bwMode="auto">
          <a:xfrm>
            <a:off x="5333998" y="2132856"/>
            <a:ext cx="2694385" cy="3096344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 l="-15804"/>
            </a:stretch>
          </a:blipFill>
          <a:ln w="38100">
            <a:solidFill>
              <a:srgbClr val="66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90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оформл. прошлое\IMG_4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069" y="232515"/>
            <a:ext cx="2428892" cy="364333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2" name="Picture 4" descr="C:\Users\User\Desktop\оформл. прошлое\IMG_4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7868"/>
            <a:ext cx="2357454" cy="353618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3" name="Picture 5" descr="C:\Users\User\Desktop\оформл. прошлое\SDC10573.JPG"/>
          <p:cNvPicPr>
            <a:picLocks noChangeAspect="1" noChangeArrowheads="1"/>
          </p:cNvPicPr>
          <p:nvPr/>
        </p:nvPicPr>
        <p:blipFill>
          <a:blip r:embed="rId4" cstate="print"/>
          <a:srcRect l="2459" r="4099" b="14754"/>
          <a:stretch>
            <a:fillRect/>
          </a:stretch>
        </p:blipFill>
        <p:spPr bwMode="auto">
          <a:xfrm>
            <a:off x="2571736" y="3714728"/>
            <a:ext cx="4594033" cy="314327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635896" y="980729"/>
            <a:ext cx="29523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работы кружка 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бусинка»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оформл. прошлое\P1070360.JPG"/>
          <p:cNvPicPr>
            <a:picLocks noChangeAspect="1" noChangeArrowheads="1"/>
          </p:cNvPicPr>
          <p:nvPr/>
        </p:nvPicPr>
        <p:blipFill>
          <a:blip r:embed="rId2" cstate="print"/>
          <a:srcRect l="15625" r="10156"/>
          <a:stretch>
            <a:fillRect/>
          </a:stretch>
        </p:blipFill>
        <p:spPr bwMode="auto">
          <a:xfrm>
            <a:off x="1214414" y="285728"/>
            <a:ext cx="3393328" cy="342902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5" name="Picture 3" descr="C:\Users\User\Desktop\оформл. прошлое\Метод проектов Гранина 036.jpg"/>
          <p:cNvPicPr>
            <a:picLocks noChangeAspect="1" noChangeArrowheads="1"/>
          </p:cNvPicPr>
          <p:nvPr/>
        </p:nvPicPr>
        <p:blipFill>
          <a:blip r:embed="rId3" cstate="print"/>
          <a:srcRect l="12500" t="4166" b="14583"/>
          <a:stretch>
            <a:fillRect/>
          </a:stretch>
        </p:blipFill>
        <p:spPr bwMode="auto">
          <a:xfrm>
            <a:off x="5429256" y="214290"/>
            <a:ext cx="2714644" cy="336100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6" name="Picture 4" descr="C:\Users\User\Desktop\оформл. прошлое\Метод проектов Гранина 039.jpg"/>
          <p:cNvPicPr>
            <a:picLocks noChangeAspect="1" noChangeArrowheads="1"/>
          </p:cNvPicPr>
          <p:nvPr/>
        </p:nvPicPr>
        <p:blipFill>
          <a:blip r:embed="rId4" cstate="print"/>
          <a:srcRect l="4166" t="20833" r="12500"/>
          <a:stretch>
            <a:fillRect/>
          </a:stretch>
        </p:blipFill>
        <p:spPr bwMode="auto">
          <a:xfrm>
            <a:off x="2071670" y="3781417"/>
            <a:ext cx="2428892" cy="30765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7" name="Picture 5" descr="C:\Users\User\Desktop\оформл. прошлое\Метод проектов Гранина 0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857628"/>
            <a:ext cx="3473955" cy="260546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Низание петельками.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User\Desktop\Бисер\image_002 - копия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3721" b="6172"/>
          <a:stretch/>
        </p:blipFill>
        <p:spPr bwMode="auto">
          <a:xfrm>
            <a:off x="2481720" y="1142983"/>
            <a:ext cx="4694935" cy="502229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644650" y="1857364"/>
            <a:ext cx="749935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формировать у слушателей представление о технике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бисероплетения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Задачи: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познакомить с видами бисера, материалами, инструментами;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познакомить с техникой «низание петельками».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Бисер\66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00438"/>
            <a:ext cx="3424915" cy="31766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User\Desktop\Документы\Бисер\eeab989c24e6a3660cf45971a2cee7fd5be86d15605317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1071546"/>
            <a:ext cx="7498080" cy="1143000"/>
          </a:xfrm>
        </p:spPr>
        <p:txBody>
          <a:bodyPr>
            <a:prstTxWarp prst="textChevronInverted">
              <a:avLst/>
            </a:prstTxWarp>
            <a:normAutofit/>
            <a:scene3d>
              <a:camera prst="isometricOffAxis2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4000" b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8" name="Picture 2" descr="C:\Users\User\Desktop\Документы\Бисер\eeab989c24e6a3660cf45971a2cee7fd5be86d1560531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6430763"/>
            <a:ext cx="3571867" cy="245865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Практические действия с мелкими предметами (какими и являются бисер и бусы), обеспечивают ребёнку разностороннее развитие: </a:t>
            </a: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сенсорное познание окружающей действительности.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ктивизацию умственной деятельности.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произвольности и целенаправленности познавательных процессов.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мелкой моторики рук.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Вырабатывается усидчивость и терпение.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бисером связана с развитием моторики, зрительно-моторной координации.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3406775"/>
            <a:ext cx="42863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304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возможностями работы с бисером помогает решать следующие задачи: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технологические знания о работе с бисером.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об инструментах и приспособлениях для работы с бисером.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положительные качества личности и характера (аккуратность, трудолюбие, терпение и т.д.).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эстетическое восприятие.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психических процессов (мышление, речь, воображение,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память).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у детей.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воображение.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словаря: активного и пассивного.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933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Бисер\0_64579_73dd2b50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214422"/>
            <a:ext cx="3267075" cy="47625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История бисера.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71538" y="928670"/>
            <a:ext cx="4643470" cy="564360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     Бисер материал древний и очень юный. Точно сказать, когда появился бисер, затруднительно, но то, что это произошло за много веков до нашей эры, несомненно. Археологические изыскания показывают, что корни возникновения бисера лежат в южных странах: Египет, Эфиопия, Индия и прочие. Менялись формы, величина, материалы, но суть оставалась неизменной. Кости, камни, металл, стекло и, наконец, пластмасса – вот материалы из которых изготавливался бисер с древних времён и до наших дней.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5008" y="1214422"/>
            <a:ext cx="3147242" cy="466344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Главное предназначение бисера – </a:t>
            </a:r>
            <a:r>
              <a:rPr lang="ru-RU" sz="2000" u="sng" dirty="0" smtClean="0"/>
              <a:t>украшать</a:t>
            </a:r>
            <a:r>
              <a:rPr lang="ru-RU" sz="2000" dirty="0" smtClean="0"/>
              <a:t>. Из него делают браслеты и ожерелья, украшают им обувь, расшивают одежду, вплетают в волосы. Изготавливают из бисера амулеты и обереги.</a:t>
            </a:r>
          </a:p>
          <a:p>
            <a:pPr>
              <a:buNone/>
            </a:pPr>
            <a:r>
              <a:rPr lang="ru-RU" sz="1900" dirty="0" smtClean="0"/>
              <a:t>           </a:t>
            </a:r>
          </a:p>
          <a:p>
            <a:pPr>
              <a:buNone/>
            </a:pPr>
            <a:r>
              <a:rPr lang="ru-RU" sz="1900" dirty="0" smtClean="0"/>
              <a:t>          </a:t>
            </a:r>
          </a:p>
          <a:p>
            <a:pPr>
              <a:buNone/>
            </a:pPr>
            <a:r>
              <a:rPr lang="ru-RU" sz="1800" dirty="0" smtClean="0"/>
              <a:t>        </a:t>
            </a:r>
            <a:endParaRPr lang="ru-RU" sz="1800" dirty="0"/>
          </a:p>
        </p:txBody>
      </p:sp>
      <p:pic>
        <p:nvPicPr>
          <p:cNvPr id="1026" name="Picture 2" descr="C:\Users\User\Desktop\Документы\Бисер\86147180_large_Nature_Forest_The_road_through_the_woods_021389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3941869" cy="200026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User\Desktop\Документы\Бисер\0_6488a_ee3dce9e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357694"/>
            <a:ext cx="3333750" cy="20383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9" name="Picture 5" descr="C:\Users\User\Desktop\Документы\Бисер\0_6457d_2a645b51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928802"/>
            <a:ext cx="2972535" cy="407196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57166"/>
            <a:ext cx="7498080" cy="621510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sz="2000" dirty="0" smtClean="0"/>
              <a:t>Мастерство </a:t>
            </a:r>
            <a:r>
              <a:rPr lang="ru-RU" sz="2000" dirty="0" err="1" smtClean="0"/>
              <a:t>бисероплетения</a:t>
            </a:r>
            <a:r>
              <a:rPr lang="ru-RU" sz="2000" dirty="0" smtClean="0"/>
              <a:t> было сравнимо с мастерством  ювелира. Особым мастерством </a:t>
            </a:r>
            <a:r>
              <a:rPr lang="ru-RU" sz="2000" dirty="0" err="1" smtClean="0"/>
              <a:t>бисероплетения</a:t>
            </a:r>
            <a:r>
              <a:rPr lang="ru-RU" sz="2000" dirty="0" smtClean="0"/>
              <a:t> славились монахини. Те, кто плетёт из бисера поделки, занимаются творчеством, придумывая затейливые узоры и воплощая их в жизнь. Те, кто пользуется их творениями, получают радость от созерцания причудливых переплетений разноцветных бусинок, похожих на капельки росы.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2" descr="C:\Users\User\Desktop\Бисер\0_6457b_a7e51fec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359747"/>
            <a:ext cx="2714644" cy="349825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C:\Users\User\Desktop\Документы\Бисер\01e6c2f67631b4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357562"/>
            <a:ext cx="2510419" cy="288305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3" name="Picture 5" descr="C:\Users\User\Desktop\Документы\Бисер\0_64883_14b740e1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286124"/>
            <a:ext cx="2286016" cy="300002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285728"/>
            <a:ext cx="7498080" cy="63579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Работа с бисером представляет собой один из видов ручного труда; вместе с тем это красивейший вид народного искусства. Каждая выполненная из бисера вещь индивидуальна и может стать оригинальным сувениром и подарком.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122" name="Picture 2" descr="C:\Users\User\Desktop\Бисер\0_7223e_331969cc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500438"/>
            <a:ext cx="2214578" cy="310273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124" name="Picture 4" descr="C:\Users\User\Desktop\Бисер\s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2592" y="1857364"/>
            <a:ext cx="3045058" cy="30718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5" name="Picture 5" descr="C:\Users\User\Desktop\Бисер\0_64887_8e32b32b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785926"/>
            <a:ext cx="2678142" cy="280140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8"/>
            <a:ext cx="749808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Работа </a:t>
            </a:r>
            <a:r>
              <a:rPr lang="ru-RU" sz="2000" dirty="0" smtClean="0"/>
              <a:t>с бисером связана с развитием моторики, зрительно-моторной координации. Виды и техника работы с бисером очень разнообразны: низание и плетение, плоское и объёмное, с помощью ниток и тонкой проволоки; ткачество на специальном станочке, вышивка.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4" name="Picture 2" descr="C:\Users\User\Desktop\Документы\Бисер\67110460_1290801884_Crocod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428868"/>
            <a:ext cx="3143272" cy="157163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Picture 3" descr="C:\Users\User\Desktop\Документы\Бисер\image_66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214554"/>
            <a:ext cx="2357454" cy="206924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7" name="Picture 5" descr="C:\Users\User\Desktop\Документы\Бисер\biser.info_65285_zolotaja-rybka_1331408209.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857760"/>
            <a:ext cx="2357454" cy="176686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8" name="Picture 6" descr="C:\Users\User\Desktop\Документы\Бисер\d70dc855668f6d2cbb93897222cbe96b.jp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500546"/>
            <a:ext cx="2928958" cy="219671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586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Мастер-класс  по основам  бисероплетения. </vt:lpstr>
      <vt:lpstr>Цель: формировать у слушателей представление о технике бисероплетения.  Задачи: познакомить с видами бисера, материалами, инструментами;  познакомить с техникой «низание петельками». </vt:lpstr>
      <vt:lpstr>Презентация PowerPoint</vt:lpstr>
      <vt:lpstr>Презентация PowerPoint</vt:lpstr>
      <vt:lpstr>История бисера. </vt:lpstr>
      <vt:lpstr>Презентация PowerPoint</vt:lpstr>
      <vt:lpstr>Презентация PowerPoint</vt:lpstr>
      <vt:lpstr>Презентация PowerPoint</vt:lpstr>
      <vt:lpstr>Презентация PowerPoint</vt:lpstr>
      <vt:lpstr>Ознакомление с видами  бисера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Каждая выполненная из бисера вещь индивидуальна и может стать оригинальным сувениром и подарком.</vt:lpstr>
      <vt:lpstr>Презентация PowerPoint</vt:lpstr>
      <vt:lpstr>Презентация PowerPoint</vt:lpstr>
      <vt:lpstr>Низание петельками.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основам бисероплетения. </dc:title>
  <dc:creator>User</dc:creator>
  <cp:lastModifiedBy>СЕМЬЯ</cp:lastModifiedBy>
  <cp:revision>50</cp:revision>
  <dcterms:created xsi:type="dcterms:W3CDTF">2014-09-20T06:10:56Z</dcterms:created>
  <dcterms:modified xsi:type="dcterms:W3CDTF">2017-12-13T14:23:16Z</dcterms:modified>
</cp:coreProperties>
</file>