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6" r:id="rId4"/>
    <p:sldId id="259" r:id="rId5"/>
    <p:sldId id="260" r:id="rId6"/>
    <p:sldId id="261" r:id="rId7"/>
    <p:sldId id="267" r:id="rId8"/>
    <p:sldId id="264" r:id="rId9"/>
    <p:sldId id="265" r:id="rId10"/>
    <p:sldId id="269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://ordinari.ru/news.php?news_id=257" TargetMode="External"/><Relationship Id="rId2" Type="http://schemas.openxmlformats.org/officeDocument/2006/relationships/hyperlink" Target="http://adlabs.ucoz.de/blog/fomat_mov_alfakanal_razmer_arkhiva_303mb_futazh_ramkalenty_s/2013-06-10-28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>
              <a:defRPr b="1" cap="none" spc="50" baseline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Шаблон презентации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0" indent="0" algn="ctr" fontAlgn="auto">
              <a:spcBef>
                <a:spcPts val="0"/>
              </a:spcBef>
              <a:spcAft>
                <a:spcPts val="0"/>
              </a:spcAft>
              <a:buNone/>
              <a:defRPr lang="ru-RU" sz="2000" b="1" cap="none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Замосковцева Татьяна  Геннадьевна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учитель начальных классов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МАОУ - СКОШИ  №12 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II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вида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г. </a:t>
            </a: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Искитим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, Новосибирской области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780AF-3CE4-42C0-8899-D55E27117471}" type="datetimeFigureOut">
              <a:rPr lang="ru-RU" smtClean="0"/>
              <a:pPr/>
              <a:t>01.04.2021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D43F3-739B-4710-A0AA-F1168015E4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780AF-3CE4-42C0-8899-D55E27117471}" type="datetimeFigureOut">
              <a:rPr lang="ru-RU" smtClean="0"/>
              <a:pPr/>
              <a:t>01.04.2021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D43F3-739B-4710-A0AA-F1168015E4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780AF-3CE4-42C0-8899-D55E27117471}" type="datetimeFigureOut">
              <a:rPr lang="ru-RU" smtClean="0"/>
              <a:pPr/>
              <a:t>01.04.2021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D43F3-739B-4710-A0AA-F1168015E4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143108" y="500042"/>
            <a:ext cx="3357586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Интернет – ресурсы:</a:t>
            </a:r>
            <a:endParaRPr lang="ru-RU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571472" y="1214422"/>
            <a:ext cx="70723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Георгиевская ленточка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http://adlabs.ucoz.de/blog/fomat_mov_alfakanal_razmer_arkhiva_303mb_futazh_ramkalenty_s/2013-06-10-28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Орден ВОВ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http://ordinari.ru/news.php?news_id=257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780AF-3CE4-42C0-8899-D55E27117471}" type="datetimeFigureOut">
              <a:rPr lang="ru-RU" smtClean="0"/>
              <a:pPr/>
              <a:t>01.04.2021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D43F3-739B-4710-A0AA-F1168015E4ED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post-70-120967504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4964932" y="3036092"/>
            <a:ext cx="6858001" cy="785817"/>
          </a:xfrm>
          <a:prstGeom prst="rect">
            <a:avLst/>
          </a:prstGeom>
        </p:spPr>
      </p:pic>
      <p:pic>
        <p:nvPicPr>
          <p:cNvPr id="8" name="Рисунок 7" descr="e0fe2d6103f8fe20a85d987971a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32282" y="4851163"/>
            <a:ext cx="1511718" cy="157823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7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7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s_12.g_isk.edu54.ru/p85aa1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7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Творческий проект </a:t>
            </a:r>
            <a:br>
              <a:rPr lang="ru-RU" dirty="0" smtClean="0"/>
            </a:br>
            <a:r>
              <a:rPr lang="ru-RU" dirty="0" smtClean="0"/>
              <a:t>«Память застывшая в граните - </a:t>
            </a:r>
            <a:br>
              <a:rPr lang="ru-RU" dirty="0" smtClean="0"/>
            </a:br>
            <a:r>
              <a:rPr lang="ru-RU" dirty="0" smtClean="0"/>
              <a:t>Монумент Славы»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4643446"/>
            <a:ext cx="70009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Аннотация.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Данный проект предназначен для учащихся 8-10 лет.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данного проекта:</a:t>
            </a:r>
            <a:r>
              <a:rPr lang="ru-RU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раскрытие творческого потенциала ребенка средствами художественного труда.</a:t>
            </a:r>
            <a:r>
              <a:rPr lang="ru-RU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нем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сформулированы основные этапы работы и пути реализации проекта. Также предложены внеурочные занятия и урок технологии (с учетом работы со слабослышащими учащимися)  </a:t>
            </a:r>
            <a:endParaRPr lang="ru-RU" sz="2800" dirty="0" smtClean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357166"/>
            <a:ext cx="70723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Экскурсия в краеведческий музей г. Искитим «Защитники Отечества»</a:t>
            </a:r>
            <a:endParaRPr lang="ru-RU" dirty="0"/>
          </a:p>
        </p:txBody>
      </p:sp>
      <p:pic>
        <p:nvPicPr>
          <p:cNvPr id="5" name="Picture 7" descr="рис 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000108"/>
            <a:ext cx="3235325" cy="2427288"/>
          </a:xfrm>
          <a:prstGeom prst="rect">
            <a:avLst/>
          </a:prstGeom>
          <a:noFill/>
        </p:spPr>
      </p:pic>
      <p:pic>
        <p:nvPicPr>
          <p:cNvPr id="6" name="Picture 6" descr="рис 0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1052513"/>
            <a:ext cx="3162300" cy="2371725"/>
          </a:xfrm>
          <a:prstGeom prst="rect">
            <a:avLst/>
          </a:prstGeom>
          <a:noFill/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60" y="3786190"/>
            <a:ext cx="352315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Управляющая кнопка: в конец 7">
            <a:hlinkClick r:id="rId5" action="ppaction://hlinksldjump" highlightClick="1"/>
          </p:cNvPr>
          <p:cNvSpPr/>
          <p:nvPr/>
        </p:nvSpPr>
        <p:spPr>
          <a:xfrm>
            <a:off x="6786578" y="5857892"/>
            <a:ext cx="642942" cy="571504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85728"/>
            <a:ext cx="72152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Урок технологии «Изготовление макета – Монумент Славы»</a:t>
            </a:r>
            <a:endParaRPr lang="ru-RU" dirty="0"/>
          </a:p>
        </p:txBody>
      </p:sp>
      <p:pic>
        <p:nvPicPr>
          <p:cNvPr id="18435" name="Picture 3" descr="C:\Documents and Settings\User\Рабочий стол\проект9 мая\2б урок труда\IMG_77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3786190"/>
            <a:ext cx="3368378" cy="2286016"/>
          </a:xfrm>
          <a:prstGeom prst="rect">
            <a:avLst/>
          </a:prstGeom>
          <a:noFill/>
        </p:spPr>
      </p:pic>
      <p:pic>
        <p:nvPicPr>
          <p:cNvPr id="18436" name="Picture 4" descr="C:\Documents and Settings\User\Рабочий стол\проект9 мая\2б урок труда\IMG_774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928670"/>
            <a:ext cx="3335323" cy="2500330"/>
          </a:xfrm>
          <a:prstGeom prst="rect">
            <a:avLst/>
          </a:prstGeom>
          <a:noFill/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1428736"/>
            <a:ext cx="32004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Управляющая кнопка: в конец 8">
            <a:hlinkClick r:id="rId5" action="ppaction://hlinksldjump" highlightClick="1"/>
          </p:cNvPr>
          <p:cNvSpPr/>
          <p:nvPr/>
        </p:nvSpPr>
        <p:spPr>
          <a:xfrm>
            <a:off x="6786578" y="5929330"/>
            <a:ext cx="714380" cy="642942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285728"/>
            <a:ext cx="72152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Предметная область:</a:t>
            </a:r>
            <a:r>
              <a:rPr lang="ru-RU" dirty="0" smtClean="0"/>
              <a:t> уроки технологии, изобразительного искусства, внеурочная деятельность.</a:t>
            </a:r>
            <a:endParaRPr lang="ru-RU" dirty="0"/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714348" y="857232"/>
            <a:ext cx="721523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Участники проекта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: учащиеся 8-10 лет ((2-3 классы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(коррекционной школы)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,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Исполнители: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родители, учителя,  учителя-дефектологи, воспитатель, библиотекарь школы.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2000240"/>
            <a:ext cx="692948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Раскрытие творческого потенциала ребенка средствами художественного труда через проектную деятельность.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изучить с детьми историю создания Монумента Славы в городе Новосибирске;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прививать патриотическое отношение к Родине, к воинам-победителям;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формирование умений ориентироваться в заданиях разного типа: от точного повтора образца до воплощения собственного замысла;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формирование умения  планирование последовательности выполнения действий и осуществления контроля на разных этапах выполнения работы;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развитие мелкой моторики рук в процессе освоения различных технологических приемов;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развитие связной речи и расширение словарного запаса учащихся при защите проектов.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500042"/>
            <a:ext cx="692948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Информационные технологии:</a:t>
            </a:r>
          </a:p>
          <a:p>
            <a:pPr marL="342900" indent="-342900">
              <a:buAutoNum type="arabicPeriod"/>
            </a:pPr>
            <a:r>
              <a:rPr lang="ru-RU" dirty="0" smtClean="0"/>
              <a:t>Мультимедийные презентации к урокам;</a:t>
            </a:r>
          </a:p>
          <a:p>
            <a:pPr marL="342900" indent="-342900">
              <a:buAutoNum type="arabicPeriod"/>
            </a:pPr>
            <a:r>
              <a:rPr lang="ru-RU" dirty="0" smtClean="0"/>
              <a:t>Кадры видео- и кино- хроники военных лет;</a:t>
            </a:r>
          </a:p>
          <a:p>
            <a:pPr marL="342900" indent="-342900">
              <a:buAutoNum type="arabicPeriod"/>
            </a:pPr>
            <a:r>
              <a:rPr lang="ru-RU" dirty="0" smtClean="0"/>
              <a:t>Экскурсии в краеведческие музеи города Новосибирска и города </a:t>
            </a:r>
            <a:r>
              <a:rPr lang="ru-RU" dirty="0" err="1" smtClean="0"/>
              <a:t>Искитима</a:t>
            </a:r>
            <a:r>
              <a:rPr lang="ru-RU" dirty="0" smtClean="0"/>
              <a:t> Новосибирской области.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2571744"/>
            <a:ext cx="72866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Ключевые слова: </a:t>
            </a:r>
            <a:r>
              <a:rPr lang="ru-RU" dirty="0" smtClean="0"/>
              <a:t>Монумент, памятник, макет, защитники, Родина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57158" y="357166"/>
            <a:ext cx="71438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Актуальность проекта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В силу того, что каждый ребенок является неповторимой индивидуальной личностью со своими психофизиологическими особенностями и эмоциональными предпочтениями, необходимо предоставлять ему как можно более полный арсенал средств самореализации. Освоение множества технологических приемов при работе с разнообразными материалами в условиях простора для свободного творчества помогает детям познать и развить собственные возможности и способности.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Занятия художественной практической деятельностью решают не только частичные задачи художественного воспитания, но и более глобальные - развивают интеллектуально-творческий потенциал ребенка.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При этом важное значение имеет организация проектной деятельности младших школьников, которая реализуется в процессе создания творческих работ. Процесс выполнения проекта, помимо работы руками, предполагает восприятие предмета или его изображения зрением, осязанием, двигательными ощущениями; анализ и синтез; поиск вариантов достижения цели; определение последовательности выполнения действий; сравнение результатов работы с оригиналом или замыслом; их корректировку.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Занятия проектной деятельностью вырабатывают такие волевые качества, как терпение и настойчивость, последовательность и энергичность в достижении цели, аккуратность и тщательность в исполнении работы.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57158" y="428604"/>
            <a:ext cx="7215238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Результат: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сделать макет памятника «Монумент Славы»,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г. Новосибирск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Ожидаемые результаты: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развития  духовно-богатой личности ребёнка, как активного участника проекта;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создания благоприятных условий для саморазвития ребёнка;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развития творчества детей.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357158" y="2500306"/>
            <a:ext cx="735811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Направленность развития деятельности: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 комплексная (познавательно-речевая, трудовая).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Тип проекта: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 познавательно-творческий, групповой.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Продолжительность: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IV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четверть.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57158" y="3857628"/>
            <a:ext cx="750099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Этапы работы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над проектом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Определение темы (проблемы проекта).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Вызвать интерес детей и родителей к теме проекта.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Составление пути реализации проекта.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Обсуждение проекта с воспитателем, учителями.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Сбор информации, литературы, дополнительного материала.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Работа по плану с детьми, родителями, педагогами.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Подведение итогов, анализ ожидаемого результата.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Презентация проекта.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42910" y="3786190"/>
          <a:ext cx="7000924" cy="2699004"/>
        </p:xfrm>
        <a:graphic>
          <a:graphicData uri="http://schemas.openxmlformats.org/drawingml/2006/table">
            <a:tbl>
              <a:tblPr/>
              <a:tblGrid>
                <a:gridCol w="1750231"/>
                <a:gridCol w="1750231"/>
                <a:gridCol w="1750231"/>
                <a:gridCol w="1750231"/>
              </a:tblGrid>
              <a:tr h="21018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Критерии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Шкала оценки работы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0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Выполняет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(3 балла)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частично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выполняет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( 2 балла)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не выполняет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(1 балл)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18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Работа в группе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3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Самостоятельная работа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07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Взаимодействие с родителями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(степень участия родителей в проекте)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71472" y="428604"/>
            <a:ext cx="7072362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Критерии оценки проекта.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Учитель может использовать следующие критерии оценивания работы учеников, по следующим позициям, отмечая нужный квадрат знаком X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Шкала оценки работы: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выполняет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учащийся выполняет всю работу самостоятельно, помогает другим ребятам в классе;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частично выполняет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учащийся выполняет работу с помощью педагога или детей класса (группы);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выполняет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учащийся выполняет некоторые виды работ с затруднением, отказывается от помощи.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488" y="500042"/>
            <a:ext cx="23609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Содержание проекта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142984"/>
            <a:ext cx="67866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1. Экскурсия </a:t>
            </a:r>
            <a:r>
              <a:rPr lang="ru-RU" dirty="0">
                <a:hlinkClick r:id="rId2" action="ppaction://hlinksldjump"/>
              </a:rPr>
              <a:t>в город Новосибирск «Монумент Славы»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1714488"/>
            <a:ext cx="66437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2. Речь </a:t>
            </a:r>
            <a:r>
              <a:rPr lang="ru-RU" dirty="0"/>
              <a:t>вне класса. История создания Монумента </a:t>
            </a:r>
            <a:r>
              <a:rPr lang="ru-RU" dirty="0" smtClean="0"/>
              <a:t>Славы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2285992"/>
            <a:ext cx="70009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3. Экскурсия </a:t>
            </a:r>
            <a:r>
              <a:rPr lang="ru-RU" dirty="0">
                <a:hlinkClick r:id="rId3" action="ppaction://hlinksldjump"/>
              </a:rPr>
              <a:t>в краеведческий музей г. Искитим «Защитники Отечества»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3000372"/>
            <a:ext cx="59325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4. Речь </a:t>
            </a:r>
            <a:r>
              <a:rPr lang="ru-RU" dirty="0"/>
              <a:t>вне класса «Песни о войне»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3500438"/>
            <a:ext cx="7429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4" action="ppaction://hlinksldjump"/>
              </a:rPr>
              <a:t>5. Урок </a:t>
            </a:r>
            <a:r>
              <a:rPr lang="ru-RU" dirty="0">
                <a:hlinkClick r:id="rId4" action="ppaction://hlinksldjump"/>
              </a:rPr>
              <a:t>технологии «Изготовление макета – Монумент Славы»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4000504"/>
            <a:ext cx="6858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6. Урок </a:t>
            </a:r>
            <a:r>
              <a:rPr lang="ru-RU" dirty="0"/>
              <a:t>изобразительного искусства «К вечному огню»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4500570"/>
            <a:ext cx="67866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7. Защита </a:t>
            </a:r>
            <a:r>
              <a:rPr lang="ru-RU" dirty="0"/>
              <a:t>проекта. «Память, застывшая в граните – Монумент Славы»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357166"/>
            <a:ext cx="68580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Автор проекта: </a:t>
            </a:r>
            <a:r>
              <a:rPr lang="ru-RU" dirty="0" smtClean="0"/>
              <a:t>Замосковцева Татьяна Геннадьевна.</a:t>
            </a:r>
          </a:p>
          <a:p>
            <a:r>
              <a:rPr lang="ru-RU" dirty="0" smtClean="0"/>
              <a:t>Родилась </a:t>
            </a:r>
            <a:r>
              <a:rPr lang="ru-RU" dirty="0"/>
              <a:t>в небольшом рабочем городке. С первого класса хотела стать учителем. К этой цели стремилась всё время. Работала в сельской школе. Сейчас работаю в школе-интернате для слабослышащих детей учителем начальных классов в городе Искитиме. Очень люблю детей и свою работу. Нравится идти в ногу со временем, учиться</a:t>
            </a:r>
            <a:r>
              <a:rPr lang="ru-RU" dirty="0" smtClean="0"/>
              <a:t>. В свободное время занимаюсь рукоделием.</a:t>
            </a:r>
          </a:p>
          <a:p>
            <a:r>
              <a:rPr lang="ru-RU" dirty="0" smtClean="0"/>
              <a:t>Стаж педагогической деятельности - 24 года.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42910" y="2714620"/>
            <a:ext cx="70723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Контактная информация: </a:t>
            </a:r>
            <a:r>
              <a:rPr lang="ru-RU" dirty="0" smtClean="0"/>
              <a:t>сайт школы </a:t>
            </a:r>
            <a:r>
              <a:rPr lang="en-US" dirty="0" smtClean="0">
                <a:hlinkClick r:id="rId2"/>
              </a:rPr>
              <a:t>http://www.s_12.g_isk.edu54.ru/p85aa1.html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3500438"/>
            <a:ext cx="72866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Образовательное учреждение: </a:t>
            </a:r>
            <a:r>
              <a:rPr lang="ru-RU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МАОУ -  специальная (коррекционная) общеобразовательная школа-интернат №12 </a:t>
            </a:r>
            <a:r>
              <a:rPr lang="en-US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вида, город Искитим Новосибирской области</a:t>
            </a:r>
          </a:p>
        </p:txBody>
      </p:sp>
      <p:pic>
        <p:nvPicPr>
          <p:cNvPr id="15361" name="Picture 1" descr="F:\ФОТО\Зима 1б\DSC06374о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4214818"/>
            <a:ext cx="4036245" cy="2441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85728"/>
            <a:ext cx="7143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Экскурсия в город Новосибирск «Монумент Славы»</a:t>
            </a:r>
            <a:endParaRPr lang="ru-RU" dirty="0"/>
          </a:p>
        </p:txBody>
      </p:sp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928670"/>
            <a:ext cx="343062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8" name="Picture 2" descr="F:\ФОТО\экскурсия\IMG_69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714752"/>
            <a:ext cx="3429024" cy="2571768"/>
          </a:xfrm>
          <a:prstGeom prst="rect">
            <a:avLst/>
          </a:prstGeom>
          <a:noFill/>
        </p:spPr>
      </p:pic>
      <p:pic>
        <p:nvPicPr>
          <p:cNvPr id="14339" name="Picture 3" descr="F:\ФОТО\экскурсия\IMG_686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1285860"/>
            <a:ext cx="3211557" cy="4282076"/>
          </a:xfrm>
          <a:prstGeom prst="rect">
            <a:avLst/>
          </a:prstGeom>
          <a:noFill/>
        </p:spPr>
      </p:pic>
      <p:sp>
        <p:nvSpPr>
          <p:cNvPr id="6" name="Управляющая кнопка: в конец 5">
            <a:hlinkClick r:id="rId5" action="ppaction://hlinksldjump" highlightClick="1"/>
          </p:cNvPr>
          <p:cNvSpPr/>
          <p:nvPr/>
        </p:nvSpPr>
        <p:spPr>
          <a:xfrm>
            <a:off x="6929454" y="6072206"/>
            <a:ext cx="642942" cy="571504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еоргиевская ленточ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Георгиевская ленточка</Template>
  <TotalTime>223</TotalTime>
  <Words>824</Words>
  <Application>Microsoft Office PowerPoint</Application>
  <PresentationFormat>Экран (4:3)</PresentationFormat>
  <Paragraphs>76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Георгиевская ленточка</vt:lpstr>
      <vt:lpstr>Творческий проект  «Память застывшая в граните -  Монумент Славы»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1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проект  «Память застывшая в граните -  Монумент Славы» </dc:title>
  <dc:creator>User</dc:creator>
  <cp:lastModifiedBy>User</cp:lastModifiedBy>
  <cp:revision>24</cp:revision>
  <dcterms:created xsi:type="dcterms:W3CDTF">2015-03-09T07:13:05Z</dcterms:created>
  <dcterms:modified xsi:type="dcterms:W3CDTF">2021-04-01T03:30:59Z</dcterms:modified>
</cp:coreProperties>
</file>