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3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59" r:id="rId9"/>
    <p:sldId id="282" r:id="rId10"/>
    <p:sldId id="283" r:id="rId11"/>
    <p:sldId id="264" r:id="rId12"/>
    <p:sldId id="265" r:id="rId13"/>
    <p:sldId id="266" r:id="rId14"/>
    <p:sldId id="268" r:id="rId15"/>
    <p:sldId id="269" r:id="rId16"/>
    <p:sldId id="284" r:id="rId17"/>
    <p:sldId id="285" r:id="rId18"/>
    <p:sldId id="286" r:id="rId19"/>
    <p:sldId id="287" r:id="rId20"/>
    <p:sldId id="298" r:id="rId21"/>
    <p:sldId id="288" r:id="rId22"/>
    <p:sldId id="300" r:id="rId23"/>
    <p:sldId id="301" r:id="rId24"/>
    <p:sldId id="302" r:id="rId25"/>
    <p:sldId id="290" r:id="rId26"/>
    <p:sldId id="289" r:id="rId27"/>
    <p:sldId id="291" r:id="rId28"/>
    <p:sldId id="292" r:id="rId29"/>
    <p:sldId id="293" r:id="rId30"/>
    <p:sldId id="294" r:id="rId31"/>
    <p:sldId id="29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1" autoAdjust="0"/>
    <p:restoredTop sz="94660"/>
  </p:normalViewPr>
  <p:slideViewPr>
    <p:cSldViewPr>
      <p:cViewPr>
        <p:scale>
          <a:sx n="78" d="100"/>
          <a:sy n="78" d="100"/>
        </p:scale>
        <p:origin x="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11.xml"/><Relationship Id="rId5" Type="http://schemas.openxmlformats.org/officeDocument/2006/relationships/slide" Target="../slides/slide15.xml"/><Relationship Id="rId4" Type="http://schemas.openxmlformats.org/officeDocument/2006/relationships/slide" Target="../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DC65A9-DBBA-4C01-97C7-CC554162C387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EDADFD5-8BD3-403B-9F70-1B78B667964F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ИНФОРМАЦИОННЫЕ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BAE89CAA-3846-4555-ADFF-470930D574F8}" type="parTrans" cxnId="{28E1C851-D1F6-47FC-99D2-A90C4F2F0FE2}">
      <dgm:prSet/>
      <dgm:spPr/>
      <dgm:t>
        <a:bodyPr/>
        <a:lstStyle/>
        <a:p>
          <a:endParaRPr lang="ru-RU"/>
        </a:p>
      </dgm:t>
    </dgm:pt>
    <dgm:pt modelId="{646FDB6D-9123-4015-8E52-B97E2C065F7C}" type="sibTrans" cxnId="{28E1C851-D1F6-47FC-99D2-A90C4F2F0FE2}">
      <dgm:prSet/>
      <dgm:spPr/>
      <dgm:t>
        <a:bodyPr/>
        <a:lstStyle/>
        <a:p>
          <a:endParaRPr lang="ru-RU"/>
        </a:p>
      </dgm:t>
    </dgm:pt>
    <dgm:pt modelId="{F4E00C53-7D97-4AC4-8276-B37C6A537C9C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НАТУРНЫЕ (МАТЕРИАЛЬНЫЕ)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F347A88C-C2D5-4FD5-8F3B-CD27C45A023F}" type="parTrans" cxnId="{B6958A1F-404C-4026-923C-30665500ACB4}">
      <dgm:prSet/>
      <dgm:spPr/>
      <dgm:t>
        <a:bodyPr/>
        <a:lstStyle/>
        <a:p>
          <a:endParaRPr lang="ru-RU"/>
        </a:p>
      </dgm:t>
    </dgm:pt>
    <dgm:pt modelId="{40ECE597-BC11-4B08-9274-969C7D5B0E22}" type="sibTrans" cxnId="{B6958A1F-404C-4026-923C-30665500ACB4}">
      <dgm:prSet/>
      <dgm:spPr/>
      <dgm:t>
        <a:bodyPr/>
        <a:lstStyle/>
        <a:p>
          <a:endParaRPr lang="ru-RU"/>
        </a:p>
      </dgm:t>
    </dgm:pt>
    <dgm:pt modelId="{82FDFB3A-FBFA-4D46-98BB-952A82AC7596}" type="pres">
      <dgm:prSet presAssocID="{98DC65A9-DBBA-4C01-97C7-CC554162C3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305269-74D0-49CC-BA0D-3013BC28603B}" type="pres">
      <dgm:prSet presAssocID="{3EDADFD5-8BD3-403B-9F70-1B78B667964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3AACE-75B3-42CD-BB45-F6DEC25BA9E6}" type="pres">
      <dgm:prSet presAssocID="{646FDB6D-9123-4015-8E52-B97E2C065F7C}" presName="spacer" presStyleCnt="0"/>
      <dgm:spPr/>
    </dgm:pt>
    <dgm:pt modelId="{7372D450-D855-4011-A0BD-96BBA3CD8F73}" type="pres">
      <dgm:prSet presAssocID="{F4E00C53-7D97-4AC4-8276-B37C6A537C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1E47CD-A316-4B2F-9165-D2F633373AE3}" type="presOf" srcId="{3EDADFD5-8BD3-403B-9F70-1B78B667964F}" destId="{25305269-74D0-49CC-BA0D-3013BC28603B}" srcOrd="0" destOrd="0" presId="urn:microsoft.com/office/officeart/2005/8/layout/vList2"/>
    <dgm:cxn modelId="{F5DFCF00-C568-4632-894E-E449F0708ABE}" type="presOf" srcId="{98DC65A9-DBBA-4C01-97C7-CC554162C387}" destId="{82FDFB3A-FBFA-4D46-98BB-952A82AC7596}" srcOrd="0" destOrd="0" presId="urn:microsoft.com/office/officeart/2005/8/layout/vList2"/>
    <dgm:cxn modelId="{B44CB6FD-1F32-4F36-8AFD-DFD8E4F7F6F4}" type="presOf" srcId="{F4E00C53-7D97-4AC4-8276-B37C6A537C9C}" destId="{7372D450-D855-4011-A0BD-96BBA3CD8F73}" srcOrd="0" destOrd="0" presId="urn:microsoft.com/office/officeart/2005/8/layout/vList2"/>
    <dgm:cxn modelId="{B6958A1F-404C-4026-923C-30665500ACB4}" srcId="{98DC65A9-DBBA-4C01-97C7-CC554162C387}" destId="{F4E00C53-7D97-4AC4-8276-B37C6A537C9C}" srcOrd="1" destOrd="0" parTransId="{F347A88C-C2D5-4FD5-8F3B-CD27C45A023F}" sibTransId="{40ECE597-BC11-4B08-9274-969C7D5B0E22}"/>
    <dgm:cxn modelId="{28E1C851-D1F6-47FC-99D2-A90C4F2F0FE2}" srcId="{98DC65A9-DBBA-4C01-97C7-CC554162C387}" destId="{3EDADFD5-8BD3-403B-9F70-1B78B667964F}" srcOrd="0" destOrd="0" parTransId="{BAE89CAA-3846-4555-ADFF-470930D574F8}" sibTransId="{646FDB6D-9123-4015-8E52-B97E2C065F7C}"/>
    <dgm:cxn modelId="{DBF569C9-F1D3-4506-8624-09C34AB14956}" type="presParOf" srcId="{82FDFB3A-FBFA-4D46-98BB-952A82AC7596}" destId="{25305269-74D0-49CC-BA0D-3013BC28603B}" srcOrd="0" destOrd="0" presId="urn:microsoft.com/office/officeart/2005/8/layout/vList2"/>
    <dgm:cxn modelId="{D2C97DC9-CBB8-49AF-8FD2-280969E5EBAE}" type="presParOf" srcId="{82FDFB3A-FBFA-4D46-98BB-952A82AC7596}" destId="{9773AACE-75B3-42CD-BB45-F6DEC25BA9E6}" srcOrd="1" destOrd="0" presId="urn:microsoft.com/office/officeart/2005/8/layout/vList2"/>
    <dgm:cxn modelId="{3FF25F3B-25F6-4A13-BC08-99027884007D}" type="presParOf" srcId="{82FDFB3A-FBFA-4D46-98BB-952A82AC7596}" destId="{7372D450-D855-4011-A0BD-96BBA3CD8F7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934983-CED9-4276-A5AB-4BBC4D4716E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8C2CA2-7151-4A5B-80A9-110CA89F4011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3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FE1147-E40E-4889-B18D-0464A6D52672}" type="parTrans" cxnId="{DA69C486-5E02-477B-8E16-131C8DE41F09}">
      <dgm:prSet/>
      <dgm:spPr/>
      <dgm:t>
        <a:bodyPr/>
        <a:lstStyle/>
        <a:p>
          <a:endParaRPr lang="ru-RU"/>
        </a:p>
      </dgm:t>
    </dgm:pt>
    <dgm:pt modelId="{44F8D1E7-1128-4D30-9E56-D6C4485909EB}" type="sibTrans" cxnId="{DA69C486-5E02-477B-8E16-131C8DE41F09}">
      <dgm:prSet/>
      <dgm:spPr/>
      <dgm:t>
        <a:bodyPr/>
        <a:lstStyle/>
        <a:p>
          <a:endParaRPr lang="ru-RU"/>
        </a:p>
      </dgm:t>
    </dgm:pt>
    <dgm:pt modelId="{ADD2EB49-C606-43AD-B462-E7B6AC33ECB8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МАКЕТ ДЕКОРАЦИИ СПЕКТАКЛЯ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40BF805-2798-4BD7-AA53-783B39798FEE}" type="parTrans" cxnId="{BC24286F-8E14-4047-923D-0E2FBE415724}">
      <dgm:prSet/>
      <dgm:spPr/>
      <dgm:t>
        <a:bodyPr/>
        <a:lstStyle/>
        <a:p>
          <a:endParaRPr lang="ru-RU"/>
        </a:p>
      </dgm:t>
    </dgm:pt>
    <dgm:pt modelId="{69909D03-4D0B-4787-9844-874F926BC499}" type="sibTrans" cxnId="{BC24286F-8E14-4047-923D-0E2FBE415724}">
      <dgm:prSet/>
      <dgm:spPr/>
      <dgm:t>
        <a:bodyPr/>
        <a:lstStyle/>
        <a:p>
          <a:endParaRPr lang="ru-RU"/>
        </a:p>
      </dgm:t>
    </dgm:pt>
    <dgm:pt modelId="{1E1DDB08-969F-4768-BCE9-827FA8F2CB58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3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DB453A7-4E81-4AC6-92FE-39A330E77DD4}" type="parTrans" cxnId="{6C986001-2874-4A5B-96EB-0B33FA4AD170}">
      <dgm:prSet/>
      <dgm:spPr/>
      <dgm:t>
        <a:bodyPr/>
        <a:lstStyle/>
        <a:p>
          <a:endParaRPr lang="ru-RU"/>
        </a:p>
      </dgm:t>
    </dgm:pt>
    <dgm:pt modelId="{BD56F4BA-9C64-4A46-B9F7-E90F41FA0A79}" type="sibTrans" cxnId="{6C986001-2874-4A5B-96EB-0B33FA4AD170}">
      <dgm:prSet/>
      <dgm:spPr/>
      <dgm:t>
        <a:bodyPr/>
        <a:lstStyle/>
        <a:p>
          <a:endParaRPr lang="ru-RU"/>
        </a:p>
      </dgm:t>
    </dgm:pt>
    <dgm:pt modelId="{1CDD106A-69BF-40FF-A077-DE54EEEE65F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ОГЛАВЛЕНИЕ КНИГИ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42F422B-3C86-414E-80E4-F3DC9D0236D0}" type="parTrans" cxnId="{A2B50451-FDDB-4A5B-A79E-BA9E1A455379}">
      <dgm:prSet/>
      <dgm:spPr/>
      <dgm:t>
        <a:bodyPr/>
        <a:lstStyle/>
        <a:p>
          <a:endParaRPr lang="ru-RU"/>
        </a:p>
      </dgm:t>
    </dgm:pt>
    <dgm:pt modelId="{368B03C6-78A3-483C-A957-8CA97425DB29}" type="sibTrans" cxnId="{A2B50451-FDDB-4A5B-A79E-BA9E1A455379}">
      <dgm:prSet/>
      <dgm:spPr/>
      <dgm:t>
        <a:bodyPr/>
        <a:lstStyle/>
        <a:p>
          <a:endParaRPr lang="ru-RU"/>
        </a:p>
      </dgm:t>
    </dgm:pt>
    <dgm:pt modelId="{F5B115EC-1D93-4046-8AB4-8CBF3281468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ГЕОГРАФИЧЕСКИЙ АТЛАС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923AD68-63B9-4E43-984F-035B62506B67}" type="parTrans" cxnId="{3F653EAB-0D33-477E-98C3-41CD926175D5}">
      <dgm:prSet/>
      <dgm:spPr/>
      <dgm:t>
        <a:bodyPr/>
        <a:lstStyle/>
        <a:p>
          <a:endParaRPr lang="ru-RU"/>
        </a:p>
      </dgm:t>
    </dgm:pt>
    <dgm:pt modelId="{04B8485E-ABC5-4637-9DF0-5E709A5BCC44}" type="sibTrans" cxnId="{3F653EAB-0D33-477E-98C3-41CD926175D5}">
      <dgm:prSet/>
      <dgm:spPr/>
      <dgm:t>
        <a:bodyPr/>
        <a:lstStyle/>
        <a:p>
          <a:endParaRPr lang="ru-RU"/>
        </a:p>
      </dgm:t>
    </dgm:pt>
    <dgm:pt modelId="{0A5A3F26-66BB-45A1-8A9A-864B992D4B9E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7E8CCE-9E77-49F8-B606-B5FA2A417C68}" type="parTrans" cxnId="{AE35AD47-747E-4884-915B-C57BE1E7E957}">
      <dgm:prSet/>
      <dgm:spPr/>
      <dgm:t>
        <a:bodyPr/>
        <a:lstStyle/>
        <a:p>
          <a:endParaRPr lang="ru-RU"/>
        </a:p>
      </dgm:t>
    </dgm:pt>
    <dgm:pt modelId="{4DDE5CD7-BC38-4665-B426-3577A2392F8F}" type="sibTrans" cxnId="{AE35AD47-747E-4884-915B-C57BE1E7E957}">
      <dgm:prSet/>
      <dgm:spPr/>
      <dgm:t>
        <a:bodyPr/>
        <a:lstStyle/>
        <a:p>
          <a:endParaRPr lang="ru-RU"/>
        </a:p>
      </dgm:t>
    </dgm:pt>
    <dgm:pt modelId="{7CBD7D97-A474-4DC0-8E8C-1F6DDBF9117D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9A24BB-B913-4DBC-8188-F281EBFCB11C}" type="parTrans" cxnId="{7AA3801D-69F1-49D2-90F5-628B0D2140A1}">
      <dgm:prSet/>
      <dgm:spPr/>
      <dgm:t>
        <a:bodyPr/>
        <a:lstStyle/>
        <a:p>
          <a:endParaRPr lang="ru-RU"/>
        </a:p>
      </dgm:t>
    </dgm:pt>
    <dgm:pt modelId="{9B02BE21-CDC3-4CFF-B3EB-D4007F3E8A02}" type="sibTrans" cxnId="{7AA3801D-69F1-49D2-90F5-628B0D2140A1}">
      <dgm:prSet/>
      <dgm:spPr/>
      <dgm:t>
        <a:bodyPr/>
        <a:lstStyle/>
        <a:p>
          <a:endParaRPr lang="ru-RU"/>
        </a:p>
      </dgm:t>
    </dgm:pt>
    <dgm:pt modelId="{82D7FFAF-B293-4E99-A474-360EB815BF3C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8137F1-A25D-4AEF-9DC0-04E07CBA57FB}" type="parTrans" cxnId="{5D42522B-861C-4A06-ABF3-4F45666E5918}">
      <dgm:prSet/>
      <dgm:spPr/>
      <dgm:t>
        <a:bodyPr/>
        <a:lstStyle/>
        <a:p>
          <a:endParaRPr lang="ru-RU"/>
        </a:p>
      </dgm:t>
    </dgm:pt>
    <dgm:pt modelId="{7FFD541C-C72B-417D-B34D-7C156B496EEF}" type="sibTrans" cxnId="{5D42522B-861C-4A06-ABF3-4F45666E5918}">
      <dgm:prSet/>
      <dgm:spPr/>
      <dgm:t>
        <a:bodyPr/>
        <a:lstStyle/>
        <a:p>
          <a:endParaRPr lang="ru-RU"/>
        </a:p>
      </dgm:t>
    </dgm:pt>
    <dgm:pt modelId="{83C8059A-A9D8-4528-A6FE-17628079F8D3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761D96-536D-4EB2-A39D-425DA4ED95C0}" type="parTrans" cxnId="{64EFFE26-0B3D-4050-8130-9914657C3690}">
      <dgm:prSet/>
      <dgm:spPr/>
      <dgm:t>
        <a:bodyPr/>
        <a:lstStyle/>
        <a:p>
          <a:endParaRPr lang="ru-RU"/>
        </a:p>
      </dgm:t>
    </dgm:pt>
    <dgm:pt modelId="{D347F10C-DCC6-4F21-B540-B61A6287632D}" type="sibTrans" cxnId="{64EFFE26-0B3D-4050-8130-9914657C3690}">
      <dgm:prSet/>
      <dgm:spPr/>
      <dgm:t>
        <a:bodyPr/>
        <a:lstStyle/>
        <a:p>
          <a:endParaRPr lang="ru-RU"/>
        </a:p>
      </dgm:t>
    </dgm:pt>
    <dgm:pt modelId="{3E906E43-7716-4B0A-9F06-1841EA434E3F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4897C0-62CE-4E38-B785-6705CE324603}" type="parTrans" cxnId="{81A609DD-6233-4560-8ED9-2E1F37F96998}">
      <dgm:prSet/>
      <dgm:spPr/>
      <dgm:t>
        <a:bodyPr/>
        <a:lstStyle/>
        <a:p>
          <a:endParaRPr lang="ru-RU"/>
        </a:p>
      </dgm:t>
    </dgm:pt>
    <dgm:pt modelId="{462BF949-A5BB-4249-9551-9EB486AE3A08}" type="sibTrans" cxnId="{81A609DD-6233-4560-8ED9-2E1F37F96998}">
      <dgm:prSet/>
      <dgm:spPr/>
      <dgm:t>
        <a:bodyPr/>
        <a:lstStyle/>
        <a:p>
          <a:endParaRPr lang="ru-RU"/>
        </a:p>
      </dgm:t>
    </dgm:pt>
    <dgm:pt modelId="{BA67E475-5CBF-4334-9023-3FBC18D3314E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C04954-9F96-46E0-BF73-08C1C5FB5BDE}" type="parTrans" cxnId="{E79A22D6-70AE-43C7-9A85-264F76B04230}">
      <dgm:prSet/>
      <dgm:spPr/>
      <dgm:t>
        <a:bodyPr/>
        <a:lstStyle/>
        <a:p>
          <a:endParaRPr lang="ru-RU"/>
        </a:p>
      </dgm:t>
    </dgm:pt>
    <dgm:pt modelId="{EADDB964-FE50-41AF-ABA3-F9F14334DD19}" type="sibTrans" cxnId="{E79A22D6-70AE-43C7-9A85-264F76B04230}">
      <dgm:prSet/>
      <dgm:spPr/>
      <dgm:t>
        <a:bodyPr/>
        <a:lstStyle/>
        <a:p>
          <a:endParaRPr lang="ru-RU"/>
        </a:p>
      </dgm:t>
    </dgm:pt>
    <dgm:pt modelId="{8E6B0DFB-2FBC-4C29-B7A2-3415E0F464DB}">
      <dgm:prSet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10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BDE44D-D826-4C40-9B58-68A4C51DC21C}" type="parTrans" cxnId="{D74F1178-64F2-4625-9FB4-2EF730CDB1F5}">
      <dgm:prSet/>
      <dgm:spPr/>
      <dgm:t>
        <a:bodyPr/>
        <a:lstStyle/>
        <a:p>
          <a:endParaRPr lang="ru-RU"/>
        </a:p>
      </dgm:t>
    </dgm:pt>
    <dgm:pt modelId="{557B146D-8889-477B-83E1-9918E3CA7793}" type="sibTrans" cxnId="{D74F1178-64F2-4625-9FB4-2EF730CDB1F5}">
      <dgm:prSet/>
      <dgm:spPr/>
      <dgm:t>
        <a:bodyPr/>
        <a:lstStyle/>
        <a:p>
          <a:endParaRPr lang="ru-RU"/>
        </a:p>
      </dgm:t>
    </dgm:pt>
    <dgm:pt modelId="{C1307E5D-7144-4993-9305-19B89D84331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D6D305-DC19-493A-8FC1-28FEA864383B}" type="sibTrans" cxnId="{1C59880C-C3B5-45A4-A5E8-4583455ECEE1}">
      <dgm:prSet/>
      <dgm:spPr/>
      <dgm:t>
        <a:bodyPr/>
        <a:lstStyle/>
        <a:p>
          <a:endParaRPr lang="ru-RU"/>
        </a:p>
      </dgm:t>
    </dgm:pt>
    <dgm:pt modelId="{85F68222-1E70-4E58-A2BC-5AECE36EBFE2}" type="parTrans" cxnId="{1C59880C-C3B5-45A4-A5E8-4583455ECEE1}">
      <dgm:prSet/>
      <dgm:spPr/>
      <dgm:t>
        <a:bodyPr/>
        <a:lstStyle/>
        <a:p>
          <a:endParaRPr lang="ru-RU"/>
        </a:p>
      </dgm:t>
    </dgm:pt>
    <dgm:pt modelId="{44308271-CD51-4FF7-BA3F-D1A2396A3436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МОДЕЛЬ СТРОЕНИЯ МОЛЕКУЛЫ ГАЗА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1B2E916-1BC2-4265-8044-4331B2A60DDC}" type="parTrans" cxnId="{77A9C4B9-06C1-41A2-AED7-AFEE8ED229F7}">
      <dgm:prSet/>
      <dgm:spPr/>
      <dgm:t>
        <a:bodyPr/>
        <a:lstStyle/>
        <a:p>
          <a:endParaRPr lang="ru-RU"/>
        </a:p>
      </dgm:t>
    </dgm:pt>
    <dgm:pt modelId="{D3EC2757-00AD-4077-999F-308077DEA077}" type="sibTrans" cxnId="{77A9C4B9-06C1-41A2-AED7-AFEE8ED229F7}">
      <dgm:prSet/>
      <dgm:spPr/>
      <dgm:t>
        <a:bodyPr/>
        <a:lstStyle/>
        <a:p>
          <a:endParaRPr lang="ru-RU"/>
        </a:p>
      </dgm:t>
    </dgm:pt>
    <dgm:pt modelId="{7E03D864-036D-4B9A-ADFA-919B2D53B51E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ГЕНЕАЛОГИЧЕСКОЕ ДРЕВО СЕМЬИ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28FF41F-C9C8-470F-80AD-AB21F5E61699}" type="sibTrans" cxnId="{1ACE0441-F14F-43FC-89E7-CD6CFC823D06}">
      <dgm:prSet/>
      <dgm:spPr/>
      <dgm:t>
        <a:bodyPr/>
        <a:lstStyle/>
        <a:p>
          <a:endParaRPr lang="ru-RU"/>
        </a:p>
      </dgm:t>
    </dgm:pt>
    <dgm:pt modelId="{60BA68B4-57C2-4113-9633-BD4D9B0E4506}" type="parTrans" cxnId="{1ACE0441-F14F-43FC-89E7-CD6CFC823D06}">
      <dgm:prSet/>
      <dgm:spPr/>
      <dgm:t>
        <a:bodyPr/>
        <a:lstStyle/>
        <a:p>
          <a:endParaRPr lang="ru-RU"/>
        </a:p>
      </dgm:t>
    </dgm:pt>
    <dgm:pt modelId="{E0169A09-C663-4B00-97D3-CDEC393D1DD8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МАКЕТ СКЕЛЕТА ЧЕЛОВЕКА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B71BAA2-2F96-4004-A35C-C436722A7F9F}" type="parTrans" cxnId="{2E266A7A-B68A-4690-8D23-1E34B1BF4BF5}">
      <dgm:prSet/>
      <dgm:spPr/>
      <dgm:t>
        <a:bodyPr/>
        <a:lstStyle/>
        <a:p>
          <a:endParaRPr lang="ru-RU"/>
        </a:p>
      </dgm:t>
    </dgm:pt>
    <dgm:pt modelId="{313B42BF-F077-44FA-A5E5-E8892797914C}" type="sibTrans" cxnId="{2E266A7A-B68A-4690-8D23-1E34B1BF4BF5}">
      <dgm:prSet/>
      <dgm:spPr/>
      <dgm:t>
        <a:bodyPr/>
        <a:lstStyle/>
        <a:p>
          <a:endParaRPr lang="ru-RU"/>
        </a:p>
      </dgm:t>
    </dgm:pt>
    <dgm:pt modelId="{A7862CAA-8D74-45A3-8A56-9019A171F7BC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РАСПИСАНИЕ ДВИЖЕНИЯ АВТОБУСОВ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33EBE87-DCFC-4D7F-A8D8-4F7C75331586}" type="parTrans" cxnId="{D8DBD0A7-01E5-4178-899E-B35AC945E4BC}">
      <dgm:prSet/>
      <dgm:spPr/>
      <dgm:t>
        <a:bodyPr/>
        <a:lstStyle/>
        <a:p>
          <a:endParaRPr lang="ru-RU"/>
        </a:p>
      </dgm:t>
    </dgm:pt>
    <dgm:pt modelId="{BEC960B8-EC07-4CD8-8548-A80A7AE47318}" type="sibTrans" cxnId="{D8DBD0A7-01E5-4178-899E-B35AC945E4BC}">
      <dgm:prSet/>
      <dgm:spPr/>
      <dgm:t>
        <a:bodyPr/>
        <a:lstStyle/>
        <a:p>
          <a:endParaRPr lang="ru-RU"/>
        </a:p>
      </dgm:t>
    </dgm:pt>
    <dgm:pt modelId="{3660EC4E-509D-49B9-AB08-6ADABA39A76D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СХЕМА МЕТРОПОЛИТЕНА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2446EE9-8089-4498-9ADE-FA0285ED7629}" type="parTrans" cxnId="{992C4517-EC8E-46DC-954D-1C0DBBC13392}">
      <dgm:prSet/>
      <dgm:spPr/>
      <dgm:t>
        <a:bodyPr/>
        <a:lstStyle/>
        <a:p>
          <a:endParaRPr lang="ru-RU"/>
        </a:p>
      </dgm:t>
    </dgm:pt>
    <dgm:pt modelId="{9F0AE240-0051-41D6-ABCA-562B99ED1DBF}" type="sibTrans" cxnId="{992C4517-EC8E-46DC-954D-1C0DBBC13392}">
      <dgm:prSet/>
      <dgm:spPr/>
      <dgm:t>
        <a:bodyPr/>
        <a:lstStyle/>
        <a:p>
          <a:endParaRPr lang="ru-RU"/>
        </a:p>
      </dgm:t>
    </dgm:pt>
    <dgm:pt modelId="{FF660BC2-B305-4581-85C6-618F9E8EA86B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ИГРУШКА ИЗ ПЛАСТИЛИНА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CA433FA-B6A6-4DD1-A58F-3BB76D1E0F7F}" type="parTrans" cxnId="{EECD3ED6-6A99-436F-81F9-20EAD3E14EC6}">
      <dgm:prSet/>
      <dgm:spPr/>
      <dgm:t>
        <a:bodyPr/>
        <a:lstStyle/>
        <a:p>
          <a:endParaRPr lang="ru-RU"/>
        </a:p>
      </dgm:t>
    </dgm:pt>
    <dgm:pt modelId="{E14AB3F0-4100-4422-9E42-35028C6BD0B3}" type="sibTrans" cxnId="{EECD3ED6-6A99-436F-81F9-20EAD3E14EC6}">
      <dgm:prSet/>
      <dgm:spPr/>
      <dgm:t>
        <a:bodyPr/>
        <a:lstStyle/>
        <a:p>
          <a:endParaRPr lang="ru-RU"/>
        </a:p>
      </dgm:t>
    </dgm:pt>
    <dgm:pt modelId="{F5CC20C6-9B27-4918-B287-5B559CAC778C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ЧЕРТЁЖ ДЕТАЛИ САМОЛЕТА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34647B2-2615-4959-A69D-99825AC0A286}" type="parTrans" cxnId="{723F545E-1A4F-4E69-B8CA-B0A67D8FB04B}">
      <dgm:prSet/>
      <dgm:spPr/>
      <dgm:t>
        <a:bodyPr/>
        <a:lstStyle/>
        <a:p>
          <a:endParaRPr lang="ru-RU"/>
        </a:p>
      </dgm:t>
    </dgm:pt>
    <dgm:pt modelId="{1F53811D-EFE0-4B36-9663-E11FB9C44B65}" type="sibTrans" cxnId="{723F545E-1A4F-4E69-B8CA-B0A67D8FB04B}">
      <dgm:prSet/>
      <dgm:spPr/>
      <dgm:t>
        <a:bodyPr/>
        <a:lstStyle/>
        <a:p>
          <a:endParaRPr lang="ru-RU"/>
        </a:p>
      </dgm:t>
    </dgm:pt>
    <dgm:pt modelId="{F74417E8-8C37-4BD8-B6DA-55AAF41E55F1}" type="pres">
      <dgm:prSet presAssocID="{AD934983-CED9-4276-A5AB-4BBC4D4716E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367BC7-1610-44EA-9F98-25A9FFBD0415}" type="pres">
      <dgm:prSet presAssocID="{528C2CA2-7151-4A5B-80A9-110CA89F4011}" presName="composite" presStyleCnt="0"/>
      <dgm:spPr/>
    </dgm:pt>
    <dgm:pt modelId="{F4AA8ED6-157E-4A1C-8685-B54F09678D5E}" type="pres">
      <dgm:prSet presAssocID="{528C2CA2-7151-4A5B-80A9-110CA89F4011}" presName="parentText" presStyleLbl="alignNode1" presStyleIdx="0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DA895-6F06-4CAE-A4A1-461C2EE02BB6}" type="pres">
      <dgm:prSet presAssocID="{528C2CA2-7151-4A5B-80A9-110CA89F4011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7A393-1885-46DF-A431-2F475061F03E}" type="pres">
      <dgm:prSet presAssocID="{44F8D1E7-1128-4D30-9E56-D6C4485909EB}" presName="sp" presStyleCnt="0"/>
      <dgm:spPr/>
    </dgm:pt>
    <dgm:pt modelId="{764CB7F1-0529-47A7-A8FC-558A304E20BF}" type="pres">
      <dgm:prSet presAssocID="{1E1DDB08-969F-4768-BCE9-827FA8F2CB58}" presName="composite" presStyleCnt="0"/>
      <dgm:spPr/>
    </dgm:pt>
    <dgm:pt modelId="{725FF7C7-3A1C-4675-ABB7-E32206364623}" type="pres">
      <dgm:prSet presAssocID="{1E1DDB08-969F-4768-BCE9-827FA8F2CB58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36DD2-6C33-451D-AAD1-A68BC19CF91F}" type="pres">
      <dgm:prSet presAssocID="{1E1DDB08-969F-4768-BCE9-827FA8F2CB58}" presName="descendantText" presStyleLbl="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592A3-945A-4DF9-BAF8-B818E20534F7}" type="pres">
      <dgm:prSet presAssocID="{BD56F4BA-9C64-4A46-B9F7-E90F41FA0A79}" presName="sp" presStyleCnt="0"/>
      <dgm:spPr/>
    </dgm:pt>
    <dgm:pt modelId="{1A36864C-EF5D-415C-9BBA-9CB13B0F0DD0}" type="pres">
      <dgm:prSet presAssocID="{C1307E5D-7144-4993-9305-19B89D843317}" presName="composite" presStyleCnt="0"/>
      <dgm:spPr/>
    </dgm:pt>
    <dgm:pt modelId="{7615E507-BA54-4403-911A-AB430E08F493}" type="pres">
      <dgm:prSet presAssocID="{C1307E5D-7144-4993-9305-19B89D843317}" presName="parentText" presStyleLbl="alignNode1" presStyleIdx="2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D8A10-E1EF-49C3-A0EA-D8F7BCCB1A36}" type="pres">
      <dgm:prSet presAssocID="{C1307E5D-7144-4993-9305-19B89D843317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378936-D460-4748-A7A4-11CDC377B26A}" type="pres">
      <dgm:prSet presAssocID="{F6D6D305-DC19-493A-8FC1-28FEA864383B}" presName="sp" presStyleCnt="0"/>
      <dgm:spPr/>
    </dgm:pt>
    <dgm:pt modelId="{A1368052-04FD-4AA9-A474-1621E1F1C15D}" type="pres">
      <dgm:prSet presAssocID="{0A5A3F26-66BB-45A1-8A9A-864B992D4B9E}" presName="composite" presStyleCnt="0"/>
      <dgm:spPr/>
    </dgm:pt>
    <dgm:pt modelId="{0BDB3372-8AFD-4EB1-B140-B17CC0315D91}" type="pres">
      <dgm:prSet presAssocID="{0A5A3F26-66BB-45A1-8A9A-864B992D4B9E}" presName="parentText" presStyleLbl="alignNode1" presStyleIdx="3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1E5DA-81F5-493B-AE77-1BDA530D9717}" type="pres">
      <dgm:prSet presAssocID="{0A5A3F26-66BB-45A1-8A9A-864B992D4B9E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C85D3-2970-49F9-999C-06B52ED337E0}" type="pres">
      <dgm:prSet presAssocID="{4DDE5CD7-BC38-4665-B426-3577A2392F8F}" presName="sp" presStyleCnt="0"/>
      <dgm:spPr/>
    </dgm:pt>
    <dgm:pt modelId="{C9608FCC-4DE4-481F-84EA-F859EF0FAE07}" type="pres">
      <dgm:prSet presAssocID="{7CBD7D97-A474-4DC0-8E8C-1F6DDBF9117D}" presName="composite" presStyleCnt="0"/>
      <dgm:spPr/>
    </dgm:pt>
    <dgm:pt modelId="{89C1231E-98E8-4B1D-B970-3CCA5008C2D5}" type="pres">
      <dgm:prSet presAssocID="{7CBD7D97-A474-4DC0-8E8C-1F6DDBF9117D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13CF6-48F0-4804-82E1-F311B323DEBE}" type="pres">
      <dgm:prSet presAssocID="{7CBD7D97-A474-4DC0-8E8C-1F6DDBF9117D}" presName="descendantText" presStyleLbl="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52694-2B9A-4BAE-B896-F2EC00A2E875}" type="pres">
      <dgm:prSet presAssocID="{9B02BE21-CDC3-4CFF-B3EB-D4007F3E8A02}" presName="sp" presStyleCnt="0"/>
      <dgm:spPr/>
    </dgm:pt>
    <dgm:pt modelId="{3C49522B-FED1-4D3C-8D5B-EF7CFB9C383D}" type="pres">
      <dgm:prSet presAssocID="{82D7FFAF-B293-4E99-A474-360EB815BF3C}" presName="composite" presStyleCnt="0"/>
      <dgm:spPr/>
    </dgm:pt>
    <dgm:pt modelId="{EAF10D8A-2F80-4031-BEE1-9448888593E4}" type="pres">
      <dgm:prSet presAssocID="{82D7FFAF-B293-4E99-A474-360EB815BF3C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00458-454B-4F85-990D-374D35C9BFBD}" type="pres">
      <dgm:prSet presAssocID="{82D7FFAF-B293-4E99-A474-360EB815BF3C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52254-B314-4FD3-927B-E7EBDDA70604}" type="pres">
      <dgm:prSet presAssocID="{7FFD541C-C72B-417D-B34D-7C156B496EEF}" presName="sp" presStyleCnt="0"/>
      <dgm:spPr/>
    </dgm:pt>
    <dgm:pt modelId="{563C6FDE-A0AE-4049-9E87-CCB9E8A0C341}" type="pres">
      <dgm:prSet presAssocID="{83C8059A-A9D8-4528-A6FE-17628079F8D3}" presName="composite" presStyleCnt="0"/>
      <dgm:spPr/>
    </dgm:pt>
    <dgm:pt modelId="{B3820C57-ABDB-4E2E-BB7A-0CD7CEF01F21}" type="pres">
      <dgm:prSet presAssocID="{83C8059A-A9D8-4528-A6FE-17628079F8D3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ACCCA-1C47-47D9-86CF-06B93A34F1A1}" type="pres">
      <dgm:prSet presAssocID="{83C8059A-A9D8-4528-A6FE-17628079F8D3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5A901-B6F0-4D5D-AAE9-DEDB650F40FC}" type="pres">
      <dgm:prSet presAssocID="{D347F10C-DCC6-4F21-B540-B61A6287632D}" presName="sp" presStyleCnt="0"/>
      <dgm:spPr/>
    </dgm:pt>
    <dgm:pt modelId="{C2737E65-DD5D-4737-94E9-DD22C24CDDC0}" type="pres">
      <dgm:prSet presAssocID="{3E906E43-7716-4B0A-9F06-1841EA434E3F}" presName="composite" presStyleCnt="0"/>
      <dgm:spPr/>
    </dgm:pt>
    <dgm:pt modelId="{1387E6AE-8258-433B-8031-C105ED752B2D}" type="pres">
      <dgm:prSet presAssocID="{3E906E43-7716-4B0A-9F06-1841EA434E3F}" presName="parentText" presStyleLbl="alignNode1" presStyleIdx="7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064BC-2DB2-4DAF-8DC9-13FD388E97E3}" type="pres">
      <dgm:prSet presAssocID="{3E906E43-7716-4B0A-9F06-1841EA434E3F}" presName="descendantText" presStyleLbl="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5402C-9267-4DAB-9C40-C7C24D2E8219}" type="pres">
      <dgm:prSet presAssocID="{462BF949-A5BB-4249-9551-9EB486AE3A08}" presName="sp" presStyleCnt="0"/>
      <dgm:spPr/>
    </dgm:pt>
    <dgm:pt modelId="{378C3116-5143-4F29-B83F-19E8EA9ED622}" type="pres">
      <dgm:prSet presAssocID="{BA67E475-5CBF-4334-9023-3FBC18D3314E}" presName="composite" presStyleCnt="0"/>
      <dgm:spPr/>
    </dgm:pt>
    <dgm:pt modelId="{57AB1A94-7437-4BEA-90BB-57DD7F3DED92}" type="pres">
      <dgm:prSet presAssocID="{BA67E475-5CBF-4334-9023-3FBC18D3314E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B241F-CE46-463D-B184-33AA9A60D09A}" type="pres">
      <dgm:prSet presAssocID="{BA67E475-5CBF-4334-9023-3FBC18D3314E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625A1-2B80-492D-A4E8-6DB9D4757A1A}" type="pres">
      <dgm:prSet presAssocID="{EADDB964-FE50-41AF-ABA3-F9F14334DD19}" presName="sp" presStyleCnt="0"/>
      <dgm:spPr/>
    </dgm:pt>
    <dgm:pt modelId="{20FD6D1A-A99D-4AA9-8797-23D33102BB50}" type="pres">
      <dgm:prSet presAssocID="{8E6B0DFB-2FBC-4C29-B7A2-3415E0F464DB}" presName="composite" presStyleCnt="0"/>
      <dgm:spPr/>
    </dgm:pt>
    <dgm:pt modelId="{263A552C-9431-4847-99F8-4792F96ADE87}" type="pres">
      <dgm:prSet presAssocID="{8E6B0DFB-2FBC-4C29-B7A2-3415E0F464DB}" presName="parentText" presStyleLbl="alignNode1" presStyleIdx="9" presStyleCnt="10" custScaleX="1429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BDF5A5-323F-49E9-9944-70D2F2EDCDE4}" type="pres">
      <dgm:prSet presAssocID="{8E6B0DFB-2FBC-4C29-B7A2-3415E0F464DB}" presName="descendantText" presStyleLbl="alignAcc1" presStyleIdx="9" presStyleCnt="10" custScaleX="97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142C3C-CD58-426F-8E91-07ACF0488D77}" type="presOf" srcId="{8E6B0DFB-2FBC-4C29-B7A2-3415E0F464DB}" destId="{263A552C-9431-4847-99F8-4792F96ADE87}" srcOrd="0" destOrd="0" presId="urn:microsoft.com/office/officeart/2005/8/layout/chevron2"/>
    <dgm:cxn modelId="{C3DBDF5B-87F9-4897-AEB1-09DED153D5F2}" type="presOf" srcId="{E0169A09-C663-4B00-97D3-CDEC393D1DD8}" destId="{8E100458-454B-4F85-990D-374D35C9BFBD}" srcOrd="0" destOrd="0" presId="urn:microsoft.com/office/officeart/2005/8/layout/chevron2"/>
    <dgm:cxn modelId="{2E266A7A-B68A-4690-8D23-1E34B1BF4BF5}" srcId="{82D7FFAF-B293-4E99-A474-360EB815BF3C}" destId="{E0169A09-C663-4B00-97D3-CDEC393D1DD8}" srcOrd="0" destOrd="0" parTransId="{EB71BAA2-2F96-4004-A35C-C436722A7F9F}" sibTransId="{313B42BF-F077-44FA-A5E5-E8892797914C}"/>
    <dgm:cxn modelId="{1DF35268-ADD7-4EA6-9E1B-264DDE42F1CD}" type="presOf" srcId="{F5CC20C6-9B27-4918-B287-5B559CAC778C}" destId="{B7BDF5A5-323F-49E9-9944-70D2F2EDCDE4}" srcOrd="0" destOrd="0" presId="urn:microsoft.com/office/officeart/2005/8/layout/chevron2"/>
    <dgm:cxn modelId="{E79A22D6-70AE-43C7-9A85-264F76B04230}" srcId="{AD934983-CED9-4276-A5AB-4BBC4D4716E7}" destId="{BA67E475-5CBF-4334-9023-3FBC18D3314E}" srcOrd="8" destOrd="0" parTransId="{C0C04954-9F96-46E0-BF73-08C1C5FB5BDE}" sibTransId="{EADDB964-FE50-41AF-ABA3-F9F14334DD19}"/>
    <dgm:cxn modelId="{C9F307B6-222D-4ED9-A3C1-300CC4DBD70D}" type="presOf" srcId="{83C8059A-A9D8-4528-A6FE-17628079F8D3}" destId="{B3820C57-ABDB-4E2E-BB7A-0CD7CEF01F21}" srcOrd="0" destOrd="0" presId="urn:microsoft.com/office/officeart/2005/8/layout/chevron2"/>
    <dgm:cxn modelId="{CB43AECA-F7F2-41CC-83CC-6BC4F1311E12}" type="presOf" srcId="{7E03D864-036D-4B9A-ADFA-919B2D53B51E}" destId="{0F413CF6-48F0-4804-82E1-F311B323DEBE}" srcOrd="0" destOrd="0" presId="urn:microsoft.com/office/officeart/2005/8/layout/chevron2"/>
    <dgm:cxn modelId="{B0028837-7B3F-453C-879A-BB58813571B5}" type="presOf" srcId="{82D7FFAF-B293-4E99-A474-360EB815BF3C}" destId="{EAF10D8A-2F80-4031-BEE1-9448888593E4}" srcOrd="0" destOrd="0" presId="urn:microsoft.com/office/officeart/2005/8/layout/chevron2"/>
    <dgm:cxn modelId="{1C59880C-C3B5-45A4-A5E8-4583455ECEE1}" srcId="{AD934983-CED9-4276-A5AB-4BBC4D4716E7}" destId="{C1307E5D-7144-4993-9305-19B89D843317}" srcOrd="2" destOrd="0" parTransId="{85F68222-1E70-4E58-A2BC-5AECE36EBFE2}" sibTransId="{F6D6D305-DC19-493A-8FC1-28FEA864383B}"/>
    <dgm:cxn modelId="{2021FFD8-43AA-4FCC-A9B9-F9F3966204F3}" type="presOf" srcId="{1CDD106A-69BF-40FF-A077-DE54EEEE65F1}" destId="{55536DD2-6C33-451D-AAD1-A68BC19CF91F}" srcOrd="0" destOrd="0" presId="urn:microsoft.com/office/officeart/2005/8/layout/chevron2"/>
    <dgm:cxn modelId="{A90D6CE2-E1E9-4A65-A7F3-A19B1A031D6B}" type="presOf" srcId="{F5B115EC-1D93-4046-8AB4-8CBF32814680}" destId="{8F4D8A10-E1EF-49C3-A0EA-D8F7BCCB1A36}" srcOrd="0" destOrd="0" presId="urn:microsoft.com/office/officeart/2005/8/layout/chevron2"/>
    <dgm:cxn modelId="{81A609DD-6233-4560-8ED9-2E1F37F96998}" srcId="{AD934983-CED9-4276-A5AB-4BBC4D4716E7}" destId="{3E906E43-7716-4B0A-9F06-1841EA434E3F}" srcOrd="7" destOrd="0" parTransId="{F04897C0-62CE-4E38-B785-6705CE324603}" sibTransId="{462BF949-A5BB-4249-9551-9EB486AE3A08}"/>
    <dgm:cxn modelId="{64EFFE26-0B3D-4050-8130-9914657C3690}" srcId="{AD934983-CED9-4276-A5AB-4BBC4D4716E7}" destId="{83C8059A-A9D8-4528-A6FE-17628079F8D3}" srcOrd="6" destOrd="0" parTransId="{44761D96-536D-4EB2-A39D-425DA4ED95C0}" sibTransId="{D347F10C-DCC6-4F21-B540-B61A6287632D}"/>
    <dgm:cxn modelId="{01ED286F-E48A-4686-A6E6-837116291BAA}" type="presOf" srcId="{0A5A3F26-66BB-45A1-8A9A-864B992D4B9E}" destId="{0BDB3372-8AFD-4EB1-B140-B17CC0315D91}" srcOrd="0" destOrd="0" presId="urn:microsoft.com/office/officeart/2005/8/layout/chevron2"/>
    <dgm:cxn modelId="{46558358-5513-4B7E-85F9-5C866BCF94BB}" type="presOf" srcId="{ADD2EB49-C606-43AD-B462-E7B6AC33ECB8}" destId="{765DA895-6F06-4CAE-A4A1-461C2EE02BB6}" srcOrd="0" destOrd="0" presId="urn:microsoft.com/office/officeart/2005/8/layout/chevron2"/>
    <dgm:cxn modelId="{DB8EB36C-C7DD-4BDA-90DE-BBBD838512CC}" type="presOf" srcId="{1E1DDB08-969F-4768-BCE9-827FA8F2CB58}" destId="{725FF7C7-3A1C-4675-ABB7-E32206364623}" srcOrd="0" destOrd="0" presId="urn:microsoft.com/office/officeart/2005/8/layout/chevron2"/>
    <dgm:cxn modelId="{723F545E-1A4F-4E69-B8CA-B0A67D8FB04B}" srcId="{8E6B0DFB-2FBC-4C29-B7A2-3415E0F464DB}" destId="{F5CC20C6-9B27-4918-B287-5B559CAC778C}" srcOrd="0" destOrd="0" parTransId="{334647B2-2615-4959-A69D-99825AC0A286}" sibTransId="{1F53811D-EFE0-4B36-9663-E11FB9C44B65}"/>
    <dgm:cxn modelId="{37B0FA0E-8134-47E8-85C0-7D0A637562D2}" type="presOf" srcId="{3E906E43-7716-4B0A-9F06-1841EA434E3F}" destId="{1387E6AE-8258-433B-8031-C105ED752B2D}" srcOrd="0" destOrd="0" presId="urn:microsoft.com/office/officeart/2005/8/layout/chevron2"/>
    <dgm:cxn modelId="{FEFD2535-3A65-4602-8DA2-A7C95555125A}" type="presOf" srcId="{AD934983-CED9-4276-A5AB-4BBC4D4716E7}" destId="{F74417E8-8C37-4BD8-B6DA-55AAF41E55F1}" srcOrd="0" destOrd="0" presId="urn:microsoft.com/office/officeart/2005/8/layout/chevron2"/>
    <dgm:cxn modelId="{DBBE9CC2-4337-435F-9143-8B6868264973}" type="presOf" srcId="{44308271-CD51-4FF7-BA3F-D1A2396A3436}" destId="{3BE1E5DA-81F5-493B-AE77-1BDA530D9717}" srcOrd="0" destOrd="0" presId="urn:microsoft.com/office/officeart/2005/8/layout/chevron2"/>
    <dgm:cxn modelId="{E7FD5DD5-1B59-4100-80DF-0F4EBFEA20C8}" type="presOf" srcId="{528C2CA2-7151-4A5B-80A9-110CA89F4011}" destId="{F4AA8ED6-157E-4A1C-8685-B54F09678D5E}" srcOrd="0" destOrd="0" presId="urn:microsoft.com/office/officeart/2005/8/layout/chevron2"/>
    <dgm:cxn modelId="{D8DBD0A7-01E5-4178-899E-B35AC945E4BC}" srcId="{83C8059A-A9D8-4528-A6FE-17628079F8D3}" destId="{A7862CAA-8D74-45A3-8A56-9019A171F7BC}" srcOrd="0" destOrd="0" parTransId="{C33EBE87-DCFC-4D7F-A8D8-4F7C75331586}" sibTransId="{BEC960B8-EC07-4CD8-8548-A80A7AE47318}"/>
    <dgm:cxn modelId="{4D4E2381-0AD1-48CA-A468-960BBCD3635E}" type="presOf" srcId="{BA67E475-5CBF-4334-9023-3FBC18D3314E}" destId="{57AB1A94-7437-4BEA-90BB-57DD7F3DED92}" srcOrd="0" destOrd="0" presId="urn:microsoft.com/office/officeart/2005/8/layout/chevron2"/>
    <dgm:cxn modelId="{BC24286F-8E14-4047-923D-0E2FBE415724}" srcId="{528C2CA2-7151-4A5B-80A9-110CA89F4011}" destId="{ADD2EB49-C606-43AD-B462-E7B6AC33ECB8}" srcOrd="0" destOrd="0" parTransId="{540BF805-2798-4BD7-AA53-783B39798FEE}" sibTransId="{69909D03-4D0B-4787-9844-874F926BC499}"/>
    <dgm:cxn modelId="{8136E0FA-6E69-43C4-826F-FFD7488DC72F}" type="presOf" srcId="{3660EC4E-509D-49B9-AB08-6ADABA39A76D}" destId="{D4C064BC-2DB2-4DAF-8DC9-13FD388E97E3}" srcOrd="0" destOrd="0" presId="urn:microsoft.com/office/officeart/2005/8/layout/chevron2"/>
    <dgm:cxn modelId="{992C4517-EC8E-46DC-954D-1C0DBBC13392}" srcId="{3E906E43-7716-4B0A-9F06-1841EA434E3F}" destId="{3660EC4E-509D-49B9-AB08-6ADABA39A76D}" srcOrd="0" destOrd="0" parTransId="{A2446EE9-8089-4498-9ADE-FA0285ED7629}" sibTransId="{9F0AE240-0051-41D6-ABCA-562B99ED1DBF}"/>
    <dgm:cxn modelId="{D74F1178-64F2-4625-9FB4-2EF730CDB1F5}" srcId="{AD934983-CED9-4276-A5AB-4BBC4D4716E7}" destId="{8E6B0DFB-2FBC-4C29-B7A2-3415E0F464DB}" srcOrd="9" destOrd="0" parTransId="{98BDE44D-D826-4C40-9B58-68A4C51DC21C}" sibTransId="{557B146D-8889-477B-83E1-9918E3CA7793}"/>
    <dgm:cxn modelId="{9D921637-0532-4927-A1A9-E262130FD1E7}" type="presOf" srcId="{7CBD7D97-A474-4DC0-8E8C-1F6DDBF9117D}" destId="{89C1231E-98E8-4B1D-B970-3CCA5008C2D5}" srcOrd="0" destOrd="0" presId="urn:microsoft.com/office/officeart/2005/8/layout/chevron2"/>
    <dgm:cxn modelId="{F0617FD6-1C43-4116-B1BD-FA4D31CEE2C1}" type="presOf" srcId="{A7862CAA-8D74-45A3-8A56-9019A171F7BC}" destId="{357ACCCA-1C47-47D9-86CF-06B93A34F1A1}" srcOrd="0" destOrd="0" presId="urn:microsoft.com/office/officeart/2005/8/layout/chevron2"/>
    <dgm:cxn modelId="{3D22B71E-2A32-498F-9919-3C9431613C8B}" type="presOf" srcId="{C1307E5D-7144-4993-9305-19B89D843317}" destId="{7615E507-BA54-4403-911A-AB430E08F493}" srcOrd="0" destOrd="0" presId="urn:microsoft.com/office/officeart/2005/8/layout/chevron2"/>
    <dgm:cxn modelId="{77A9C4B9-06C1-41A2-AED7-AFEE8ED229F7}" srcId="{0A5A3F26-66BB-45A1-8A9A-864B992D4B9E}" destId="{44308271-CD51-4FF7-BA3F-D1A2396A3436}" srcOrd="0" destOrd="0" parTransId="{41B2E916-1BC2-4265-8044-4331B2A60DDC}" sibTransId="{D3EC2757-00AD-4077-999F-308077DEA077}"/>
    <dgm:cxn modelId="{EECD3ED6-6A99-436F-81F9-20EAD3E14EC6}" srcId="{BA67E475-5CBF-4334-9023-3FBC18D3314E}" destId="{FF660BC2-B305-4581-85C6-618F9E8EA86B}" srcOrd="0" destOrd="0" parTransId="{BCA433FA-B6A6-4DD1-A58F-3BB76D1E0F7F}" sibTransId="{E14AB3F0-4100-4422-9E42-35028C6BD0B3}"/>
    <dgm:cxn modelId="{DA69C486-5E02-477B-8E16-131C8DE41F09}" srcId="{AD934983-CED9-4276-A5AB-4BBC4D4716E7}" destId="{528C2CA2-7151-4A5B-80A9-110CA89F4011}" srcOrd="0" destOrd="0" parTransId="{3AFE1147-E40E-4889-B18D-0464A6D52672}" sibTransId="{44F8D1E7-1128-4D30-9E56-D6C4485909EB}"/>
    <dgm:cxn modelId="{AE35AD47-747E-4884-915B-C57BE1E7E957}" srcId="{AD934983-CED9-4276-A5AB-4BBC4D4716E7}" destId="{0A5A3F26-66BB-45A1-8A9A-864B992D4B9E}" srcOrd="3" destOrd="0" parTransId="{B57E8CCE-9E77-49F8-B606-B5FA2A417C68}" sibTransId="{4DDE5CD7-BC38-4665-B426-3577A2392F8F}"/>
    <dgm:cxn modelId="{7AA3801D-69F1-49D2-90F5-628B0D2140A1}" srcId="{AD934983-CED9-4276-A5AB-4BBC4D4716E7}" destId="{7CBD7D97-A474-4DC0-8E8C-1F6DDBF9117D}" srcOrd="4" destOrd="0" parTransId="{029A24BB-B913-4DBC-8188-F281EBFCB11C}" sibTransId="{9B02BE21-CDC3-4CFF-B3EB-D4007F3E8A02}"/>
    <dgm:cxn modelId="{5D42522B-861C-4A06-ABF3-4F45666E5918}" srcId="{AD934983-CED9-4276-A5AB-4BBC4D4716E7}" destId="{82D7FFAF-B293-4E99-A474-360EB815BF3C}" srcOrd="5" destOrd="0" parTransId="{058137F1-A25D-4AEF-9DC0-04E07CBA57FB}" sibTransId="{7FFD541C-C72B-417D-B34D-7C156B496EEF}"/>
    <dgm:cxn modelId="{A2B50451-FDDB-4A5B-A79E-BA9E1A455379}" srcId="{1E1DDB08-969F-4768-BCE9-827FA8F2CB58}" destId="{1CDD106A-69BF-40FF-A077-DE54EEEE65F1}" srcOrd="0" destOrd="0" parTransId="{542F422B-3C86-414E-80E4-F3DC9D0236D0}" sibTransId="{368B03C6-78A3-483C-A957-8CA97425DB29}"/>
    <dgm:cxn modelId="{3F653EAB-0D33-477E-98C3-41CD926175D5}" srcId="{C1307E5D-7144-4993-9305-19B89D843317}" destId="{F5B115EC-1D93-4046-8AB4-8CBF32814680}" srcOrd="0" destOrd="0" parTransId="{8923AD68-63B9-4E43-984F-035B62506B67}" sibTransId="{04B8485E-ABC5-4637-9DF0-5E709A5BCC44}"/>
    <dgm:cxn modelId="{214BE647-9089-4451-9FDC-B55E0F8682B1}" type="presOf" srcId="{FF660BC2-B305-4581-85C6-618F9E8EA86B}" destId="{D05B241F-CE46-463D-B184-33AA9A60D09A}" srcOrd="0" destOrd="0" presId="urn:microsoft.com/office/officeart/2005/8/layout/chevron2"/>
    <dgm:cxn modelId="{6C986001-2874-4A5B-96EB-0B33FA4AD170}" srcId="{AD934983-CED9-4276-A5AB-4BBC4D4716E7}" destId="{1E1DDB08-969F-4768-BCE9-827FA8F2CB58}" srcOrd="1" destOrd="0" parTransId="{3DB453A7-4E81-4AC6-92FE-39A330E77DD4}" sibTransId="{BD56F4BA-9C64-4A46-B9F7-E90F41FA0A79}"/>
    <dgm:cxn modelId="{1ACE0441-F14F-43FC-89E7-CD6CFC823D06}" srcId="{7CBD7D97-A474-4DC0-8E8C-1F6DDBF9117D}" destId="{7E03D864-036D-4B9A-ADFA-919B2D53B51E}" srcOrd="0" destOrd="0" parTransId="{60BA68B4-57C2-4113-9633-BD4D9B0E4506}" sibTransId="{F28FF41F-C9C8-470F-80AD-AB21F5E61699}"/>
    <dgm:cxn modelId="{6EF108D5-55DD-4E6F-9AD5-08756FC9DF5E}" type="presParOf" srcId="{F74417E8-8C37-4BD8-B6DA-55AAF41E55F1}" destId="{B9367BC7-1610-44EA-9F98-25A9FFBD0415}" srcOrd="0" destOrd="0" presId="urn:microsoft.com/office/officeart/2005/8/layout/chevron2"/>
    <dgm:cxn modelId="{7C74FE08-614E-4D77-9434-014934FA2841}" type="presParOf" srcId="{B9367BC7-1610-44EA-9F98-25A9FFBD0415}" destId="{F4AA8ED6-157E-4A1C-8685-B54F09678D5E}" srcOrd="0" destOrd="0" presId="urn:microsoft.com/office/officeart/2005/8/layout/chevron2"/>
    <dgm:cxn modelId="{ED7DC877-2E07-456D-97FF-3DC3DCD2D951}" type="presParOf" srcId="{B9367BC7-1610-44EA-9F98-25A9FFBD0415}" destId="{765DA895-6F06-4CAE-A4A1-461C2EE02BB6}" srcOrd="1" destOrd="0" presId="urn:microsoft.com/office/officeart/2005/8/layout/chevron2"/>
    <dgm:cxn modelId="{657C9317-6475-4BF7-8583-5B275E1361D6}" type="presParOf" srcId="{F74417E8-8C37-4BD8-B6DA-55AAF41E55F1}" destId="{CAB7A393-1885-46DF-A431-2F475061F03E}" srcOrd="1" destOrd="0" presId="urn:microsoft.com/office/officeart/2005/8/layout/chevron2"/>
    <dgm:cxn modelId="{6EC774B8-2196-4F73-BCE6-0C2B221D18A2}" type="presParOf" srcId="{F74417E8-8C37-4BD8-B6DA-55AAF41E55F1}" destId="{764CB7F1-0529-47A7-A8FC-558A304E20BF}" srcOrd="2" destOrd="0" presId="urn:microsoft.com/office/officeart/2005/8/layout/chevron2"/>
    <dgm:cxn modelId="{A5077CA7-C6B9-4728-B10A-6AA89E5E4230}" type="presParOf" srcId="{764CB7F1-0529-47A7-A8FC-558A304E20BF}" destId="{725FF7C7-3A1C-4675-ABB7-E32206364623}" srcOrd="0" destOrd="0" presId="urn:microsoft.com/office/officeart/2005/8/layout/chevron2"/>
    <dgm:cxn modelId="{779D17F2-11B8-408B-B750-9FD4F80D861A}" type="presParOf" srcId="{764CB7F1-0529-47A7-A8FC-558A304E20BF}" destId="{55536DD2-6C33-451D-AAD1-A68BC19CF91F}" srcOrd="1" destOrd="0" presId="urn:microsoft.com/office/officeart/2005/8/layout/chevron2"/>
    <dgm:cxn modelId="{5790EF94-A015-46C6-8B48-4DABC1866867}" type="presParOf" srcId="{F74417E8-8C37-4BD8-B6DA-55AAF41E55F1}" destId="{750592A3-945A-4DF9-BAF8-B818E20534F7}" srcOrd="3" destOrd="0" presId="urn:microsoft.com/office/officeart/2005/8/layout/chevron2"/>
    <dgm:cxn modelId="{3230D90F-D415-40B2-9BD3-667805F5F75E}" type="presParOf" srcId="{F74417E8-8C37-4BD8-B6DA-55AAF41E55F1}" destId="{1A36864C-EF5D-415C-9BBA-9CB13B0F0DD0}" srcOrd="4" destOrd="0" presId="urn:microsoft.com/office/officeart/2005/8/layout/chevron2"/>
    <dgm:cxn modelId="{6D8FD4B4-1C6F-46DE-B77E-113FEBB77D13}" type="presParOf" srcId="{1A36864C-EF5D-415C-9BBA-9CB13B0F0DD0}" destId="{7615E507-BA54-4403-911A-AB430E08F493}" srcOrd="0" destOrd="0" presId="urn:microsoft.com/office/officeart/2005/8/layout/chevron2"/>
    <dgm:cxn modelId="{E65FED2E-D0C3-4D51-9DB5-A040AACF79F3}" type="presParOf" srcId="{1A36864C-EF5D-415C-9BBA-9CB13B0F0DD0}" destId="{8F4D8A10-E1EF-49C3-A0EA-D8F7BCCB1A36}" srcOrd="1" destOrd="0" presId="urn:microsoft.com/office/officeart/2005/8/layout/chevron2"/>
    <dgm:cxn modelId="{9B491301-1BF7-494A-8FAD-41FC0DAF4A02}" type="presParOf" srcId="{F74417E8-8C37-4BD8-B6DA-55AAF41E55F1}" destId="{6C378936-D460-4748-A7A4-11CDC377B26A}" srcOrd="5" destOrd="0" presId="urn:microsoft.com/office/officeart/2005/8/layout/chevron2"/>
    <dgm:cxn modelId="{FEE1D81F-D037-4458-80DA-499380974E8F}" type="presParOf" srcId="{F74417E8-8C37-4BD8-B6DA-55AAF41E55F1}" destId="{A1368052-04FD-4AA9-A474-1621E1F1C15D}" srcOrd="6" destOrd="0" presId="urn:microsoft.com/office/officeart/2005/8/layout/chevron2"/>
    <dgm:cxn modelId="{8D992988-9FA6-4E9D-8047-9CB0E0CEAAE3}" type="presParOf" srcId="{A1368052-04FD-4AA9-A474-1621E1F1C15D}" destId="{0BDB3372-8AFD-4EB1-B140-B17CC0315D91}" srcOrd="0" destOrd="0" presId="urn:microsoft.com/office/officeart/2005/8/layout/chevron2"/>
    <dgm:cxn modelId="{3033E1EF-27BB-4B73-B8E8-0720B1324428}" type="presParOf" srcId="{A1368052-04FD-4AA9-A474-1621E1F1C15D}" destId="{3BE1E5DA-81F5-493B-AE77-1BDA530D9717}" srcOrd="1" destOrd="0" presId="urn:microsoft.com/office/officeart/2005/8/layout/chevron2"/>
    <dgm:cxn modelId="{3989B7A8-39E9-4005-B350-C77CECA99110}" type="presParOf" srcId="{F74417E8-8C37-4BD8-B6DA-55AAF41E55F1}" destId="{4C8C85D3-2970-49F9-999C-06B52ED337E0}" srcOrd="7" destOrd="0" presId="urn:microsoft.com/office/officeart/2005/8/layout/chevron2"/>
    <dgm:cxn modelId="{15EBD6A6-A855-4D44-8097-42351C6228FF}" type="presParOf" srcId="{F74417E8-8C37-4BD8-B6DA-55AAF41E55F1}" destId="{C9608FCC-4DE4-481F-84EA-F859EF0FAE07}" srcOrd="8" destOrd="0" presId="urn:microsoft.com/office/officeart/2005/8/layout/chevron2"/>
    <dgm:cxn modelId="{FF73F9AB-7A9F-42EA-BACC-7DF5D8E49F7C}" type="presParOf" srcId="{C9608FCC-4DE4-481F-84EA-F859EF0FAE07}" destId="{89C1231E-98E8-4B1D-B970-3CCA5008C2D5}" srcOrd="0" destOrd="0" presId="urn:microsoft.com/office/officeart/2005/8/layout/chevron2"/>
    <dgm:cxn modelId="{C375786B-398D-4A3D-AC39-7F41F3CD8ECF}" type="presParOf" srcId="{C9608FCC-4DE4-481F-84EA-F859EF0FAE07}" destId="{0F413CF6-48F0-4804-82E1-F311B323DEBE}" srcOrd="1" destOrd="0" presId="urn:microsoft.com/office/officeart/2005/8/layout/chevron2"/>
    <dgm:cxn modelId="{DFED0851-AEC6-4767-9F1B-19341D2ECCB4}" type="presParOf" srcId="{F74417E8-8C37-4BD8-B6DA-55AAF41E55F1}" destId="{00F52694-2B9A-4BAE-B896-F2EC00A2E875}" srcOrd="9" destOrd="0" presId="urn:microsoft.com/office/officeart/2005/8/layout/chevron2"/>
    <dgm:cxn modelId="{F7EEC2B1-B05F-4351-98A7-3507A95EAC94}" type="presParOf" srcId="{F74417E8-8C37-4BD8-B6DA-55AAF41E55F1}" destId="{3C49522B-FED1-4D3C-8D5B-EF7CFB9C383D}" srcOrd="10" destOrd="0" presId="urn:microsoft.com/office/officeart/2005/8/layout/chevron2"/>
    <dgm:cxn modelId="{6FA4631B-A471-4227-BC3B-F935F4DFBBC4}" type="presParOf" srcId="{3C49522B-FED1-4D3C-8D5B-EF7CFB9C383D}" destId="{EAF10D8A-2F80-4031-BEE1-9448888593E4}" srcOrd="0" destOrd="0" presId="urn:microsoft.com/office/officeart/2005/8/layout/chevron2"/>
    <dgm:cxn modelId="{78FFA77F-EB8B-44AA-825A-8D4EFD5DDE4F}" type="presParOf" srcId="{3C49522B-FED1-4D3C-8D5B-EF7CFB9C383D}" destId="{8E100458-454B-4F85-990D-374D35C9BFBD}" srcOrd="1" destOrd="0" presId="urn:microsoft.com/office/officeart/2005/8/layout/chevron2"/>
    <dgm:cxn modelId="{B94768B8-2123-4FAE-8D02-FE549E519E72}" type="presParOf" srcId="{F74417E8-8C37-4BD8-B6DA-55AAF41E55F1}" destId="{99C52254-B314-4FD3-927B-E7EBDDA70604}" srcOrd="11" destOrd="0" presId="urn:microsoft.com/office/officeart/2005/8/layout/chevron2"/>
    <dgm:cxn modelId="{11368969-4D26-4958-8A84-0CCC7DD6FF0C}" type="presParOf" srcId="{F74417E8-8C37-4BD8-B6DA-55AAF41E55F1}" destId="{563C6FDE-A0AE-4049-9E87-CCB9E8A0C341}" srcOrd="12" destOrd="0" presId="urn:microsoft.com/office/officeart/2005/8/layout/chevron2"/>
    <dgm:cxn modelId="{D28161F8-57BF-4C01-8C6A-6037FF2244B7}" type="presParOf" srcId="{563C6FDE-A0AE-4049-9E87-CCB9E8A0C341}" destId="{B3820C57-ABDB-4E2E-BB7A-0CD7CEF01F21}" srcOrd="0" destOrd="0" presId="urn:microsoft.com/office/officeart/2005/8/layout/chevron2"/>
    <dgm:cxn modelId="{3D0A188F-2ABD-40F6-827C-37E8ACF8D65E}" type="presParOf" srcId="{563C6FDE-A0AE-4049-9E87-CCB9E8A0C341}" destId="{357ACCCA-1C47-47D9-86CF-06B93A34F1A1}" srcOrd="1" destOrd="0" presId="urn:microsoft.com/office/officeart/2005/8/layout/chevron2"/>
    <dgm:cxn modelId="{C77F494B-B530-4115-87D8-30F6ED540495}" type="presParOf" srcId="{F74417E8-8C37-4BD8-B6DA-55AAF41E55F1}" destId="{48B5A901-B6F0-4D5D-AAE9-DEDB650F40FC}" srcOrd="13" destOrd="0" presId="urn:microsoft.com/office/officeart/2005/8/layout/chevron2"/>
    <dgm:cxn modelId="{FBF809AA-0E17-43EE-BC9B-B0AA2A05C824}" type="presParOf" srcId="{F74417E8-8C37-4BD8-B6DA-55AAF41E55F1}" destId="{C2737E65-DD5D-4737-94E9-DD22C24CDDC0}" srcOrd="14" destOrd="0" presId="urn:microsoft.com/office/officeart/2005/8/layout/chevron2"/>
    <dgm:cxn modelId="{FC1EAC80-843B-450E-A87C-67A4A81748FE}" type="presParOf" srcId="{C2737E65-DD5D-4737-94E9-DD22C24CDDC0}" destId="{1387E6AE-8258-433B-8031-C105ED752B2D}" srcOrd="0" destOrd="0" presId="urn:microsoft.com/office/officeart/2005/8/layout/chevron2"/>
    <dgm:cxn modelId="{92F7A737-73B8-4148-A6AE-10D263D7F25C}" type="presParOf" srcId="{C2737E65-DD5D-4737-94E9-DD22C24CDDC0}" destId="{D4C064BC-2DB2-4DAF-8DC9-13FD388E97E3}" srcOrd="1" destOrd="0" presId="urn:microsoft.com/office/officeart/2005/8/layout/chevron2"/>
    <dgm:cxn modelId="{B88813F5-D78B-4ABC-A4CD-3CA55F3C98A6}" type="presParOf" srcId="{F74417E8-8C37-4BD8-B6DA-55AAF41E55F1}" destId="{88E5402C-9267-4DAB-9C40-C7C24D2E8219}" srcOrd="15" destOrd="0" presId="urn:microsoft.com/office/officeart/2005/8/layout/chevron2"/>
    <dgm:cxn modelId="{D9A84584-43F9-401F-8205-45C251B15682}" type="presParOf" srcId="{F74417E8-8C37-4BD8-B6DA-55AAF41E55F1}" destId="{378C3116-5143-4F29-B83F-19E8EA9ED622}" srcOrd="16" destOrd="0" presId="urn:microsoft.com/office/officeart/2005/8/layout/chevron2"/>
    <dgm:cxn modelId="{CE820770-7AFA-4B31-A281-DADCAEB8271A}" type="presParOf" srcId="{378C3116-5143-4F29-B83F-19E8EA9ED622}" destId="{57AB1A94-7437-4BEA-90BB-57DD7F3DED92}" srcOrd="0" destOrd="0" presId="urn:microsoft.com/office/officeart/2005/8/layout/chevron2"/>
    <dgm:cxn modelId="{793B1A8F-7089-4638-BC2B-DD529D0A42CB}" type="presParOf" srcId="{378C3116-5143-4F29-B83F-19E8EA9ED622}" destId="{D05B241F-CE46-463D-B184-33AA9A60D09A}" srcOrd="1" destOrd="0" presId="urn:microsoft.com/office/officeart/2005/8/layout/chevron2"/>
    <dgm:cxn modelId="{814182BD-DB86-45BC-98E7-884035A50426}" type="presParOf" srcId="{F74417E8-8C37-4BD8-B6DA-55AAF41E55F1}" destId="{078625A1-2B80-492D-A4E8-6DB9D4757A1A}" srcOrd="17" destOrd="0" presId="urn:microsoft.com/office/officeart/2005/8/layout/chevron2"/>
    <dgm:cxn modelId="{C2E56B4C-7593-419E-86C8-E7DCB99AEAF8}" type="presParOf" srcId="{F74417E8-8C37-4BD8-B6DA-55AAF41E55F1}" destId="{20FD6D1A-A99D-4AA9-8797-23D33102BB50}" srcOrd="18" destOrd="0" presId="urn:microsoft.com/office/officeart/2005/8/layout/chevron2"/>
    <dgm:cxn modelId="{AC9DC4CA-C172-4CFF-8028-F6E02F7BF36A}" type="presParOf" srcId="{20FD6D1A-A99D-4AA9-8797-23D33102BB50}" destId="{263A552C-9431-4847-99F8-4792F96ADE87}" srcOrd="0" destOrd="0" presId="urn:microsoft.com/office/officeart/2005/8/layout/chevron2"/>
    <dgm:cxn modelId="{1290FE17-A28D-4F00-BEB6-79BFD4FECD74}" type="presParOf" srcId="{20FD6D1A-A99D-4AA9-8797-23D33102BB50}" destId="{B7BDF5A5-323F-49E9-9944-70D2F2EDCD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DC65A9-DBBA-4C01-97C7-CC554162C387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3EDADFD5-8BD3-403B-9F70-1B78B667964F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ИНФОРМАЦИОННЫЕ: 2, 3, 5, 7, 8, 10.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BAE89CAA-3846-4555-ADFF-470930D574F8}" type="parTrans" cxnId="{28E1C851-D1F6-47FC-99D2-A90C4F2F0FE2}">
      <dgm:prSet/>
      <dgm:spPr/>
      <dgm:t>
        <a:bodyPr/>
        <a:lstStyle/>
        <a:p>
          <a:endParaRPr lang="ru-RU"/>
        </a:p>
      </dgm:t>
    </dgm:pt>
    <dgm:pt modelId="{646FDB6D-9123-4015-8E52-B97E2C065F7C}" type="sibTrans" cxnId="{28E1C851-D1F6-47FC-99D2-A90C4F2F0FE2}">
      <dgm:prSet/>
      <dgm:spPr/>
      <dgm:t>
        <a:bodyPr/>
        <a:lstStyle/>
        <a:p>
          <a:endParaRPr lang="ru-RU"/>
        </a:p>
      </dgm:t>
    </dgm:pt>
    <dgm:pt modelId="{F4E00C53-7D97-4AC4-8276-B37C6A537C9C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НАТУРНЫЕ (МАТЕРИАЛЬНЫЕ): 1, 4, 6, 9.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F347A88C-C2D5-4FD5-8F3B-CD27C45A023F}" type="parTrans" cxnId="{B6958A1F-404C-4026-923C-30665500ACB4}">
      <dgm:prSet/>
      <dgm:spPr/>
      <dgm:t>
        <a:bodyPr/>
        <a:lstStyle/>
        <a:p>
          <a:endParaRPr lang="ru-RU"/>
        </a:p>
      </dgm:t>
    </dgm:pt>
    <dgm:pt modelId="{40ECE597-BC11-4B08-9274-969C7D5B0E22}" type="sibTrans" cxnId="{B6958A1F-404C-4026-923C-30665500ACB4}">
      <dgm:prSet/>
      <dgm:spPr/>
      <dgm:t>
        <a:bodyPr/>
        <a:lstStyle/>
        <a:p>
          <a:endParaRPr lang="ru-RU"/>
        </a:p>
      </dgm:t>
    </dgm:pt>
    <dgm:pt modelId="{82FDFB3A-FBFA-4D46-98BB-952A82AC7596}" type="pres">
      <dgm:prSet presAssocID="{98DC65A9-DBBA-4C01-97C7-CC554162C3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305269-74D0-49CC-BA0D-3013BC28603B}" type="pres">
      <dgm:prSet presAssocID="{3EDADFD5-8BD3-403B-9F70-1B78B667964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3AACE-75B3-42CD-BB45-F6DEC25BA9E6}" type="pres">
      <dgm:prSet presAssocID="{646FDB6D-9123-4015-8E52-B97E2C065F7C}" presName="spacer" presStyleCnt="0"/>
      <dgm:spPr/>
    </dgm:pt>
    <dgm:pt modelId="{7372D450-D855-4011-A0BD-96BBA3CD8F73}" type="pres">
      <dgm:prSet presAssocID="{F4E00C53-7D97-4AC4-8276-B37C6A537C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7549B2-5AAE-4949-99D6-BD1757FBD388}" type="presOf" srcId="{3EDADFD5-8BD3-403B-9F70-1B78B667964F}" destId="{25305269-74D0-49CC-BA0D-3013BC28603B}" srcOrd="0" destOrd="0" presId="urn:microsoft.com/office/officeart/2005/8/layout/vList2"/>
    <dgm:cxn modelId="{B6958A1F-404C-4026-923C-30665500ACB4}" srcId="{98DC65A9-DBBA-4C01-97C7-CC554162C387}" destId="{F4E00C53-7D97-4AC4-8276-B37C6A537C9C}" srcOrd="1" destOrd="0" parTransId="{F347A88C-C2D5-4FD5-8F3B-CD27C45A023F}" sibTransId="{40ECE597-BC11-4B08-9274-969C7D5B0E22}"/>
    <dgm:cxn modelId="{28E1C851-D1F6-47FC-99D2-A90C4F2F0FE2}" srcId="{98DC65A9-DBBA-4C01-97C7-CC554162C387}" destId="{3EDADFD5-8BD3-403B-9F70-1B78B667964F}" srcOrd="0" destOrd="0" parTransId="{BAE89CAA-3846-4555-ADFF-470930D574F8}" sibTransId="{646FDB6D-9123-4015-8E52-B97E2C065F7C}"/>
    <dgm:cxn modelId="{6C8E9B72-1C78-4CC5-8BBD-BEF7E38C77B0}" type="presOf" srcId="{F4E00C53-7D97-4AC4-8276-B37C6A537C9C}" destId="{7372D450-D855-4011-A0BD-96BBA3CD8F73}" srcOrd="0" destOrd="0" presId="urn:microsoft.com/office/officeart/2005/8/layout/vList2"/>
    <dgm:cxn modelId="{0D402161-08F1-422B-A2A5-6A932950B825}" type="presOf" srcId="{98DC65A9-DBBA-4C01-97C7-CC554162C387}" destId="{82FDFB3A-FBFA-4D46-98BB-952A82AC7596}" srcOrd="0" destOrd="0" presId="urn:microsoft.com/office/officeart/2005/8/layout/vList2"/>
    <dgm:cxn modelId="{EAE4C555-42A7-4E48-AB7B-F1C9D18E282E}" type="presParOf" srcId="{82FDFB3A-FBFA-4D46-98BB-952A82AC7596}" destId="{25305269-74D0-49CC-BA0D-3013BC28603B}" srcOrd="0" destOrd="0" presId="urn:microsoft.com/office/officeart/2005/8/layout/vList2"/>
    <dgm:cxn modelId="{12EC022C-623A-429F-B434-8166AC46481A}" type="presParOf" srcId="{82FDFB3A-FBFA-4D46-98BB-952A82AC7596}" destId="{9773AACE-75B3-42CD-BB45-F6DEC25BA9E6}" srcOrd="1" destOrd="0" presId="urn:microsoft.com/office/officeart/2005/8/layout/vList2"/>
    <dgm:cxn modelId="{F46C2499-7B49-483D-B179-4665D29FC3FF}" type="presParOf" srcId="{82FDFB3A-FBFA-4D46-98BB-952A82AC7596}" destId="{7372D450-D855-4011-A0BD-96BBA3CD8F7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9FD383-E21F-4B2F-86A9-CF5AC8D7E6DB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DC5CB0-2573-496A-A76A-CC82FCEB6BCC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КАРТА</a:t>
          </a:r>
          <a:endParaRPr lang="ru-RU" dirty="0"/>
        </a:p>
      </dgm:t>
    </dgm:pt>
    <dgm:pt modelId="{2D331936-7286-4CA4-8601-8A0F0409CD57}" type="parTrans" cxnId="{E6A07489-E471-4462-A860-FC18F8C9ED7A}">
      <dgm:prSet/>
      <dgm:spPr/>
      <dgm:t>
        <a:bodyPr/>
        <a:lstStyle/>
        <a:p>
          <a:endParaRPr lang="ru-RU"/>
        </a:p>
      </dgm:t>
    </dgm:pt>
    <dgm:pt modelId="{8AA26854-DAB0-42F6-B61F-2F88235A8077}" type="sibTrans" cxnId="{E6A07489-E471-4462-A860-FC18F8C9ED7A}">
      <dgm:prSet/>
      <dgm:spPr/>
      <dgm:t>
        <a:bodyPr/>
        <a:lstStyle/>
        <a:p>
          <a:endParaRPr lang="ru-RU"/>
        </a:p>
      </dgm:t>
    </dgm:pt>
    <dgm:pt modelId="{F08ACD3D-018C-4E32-B8BC-A8EAE02A60E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sldjump"/>
            </a:rPr>
            <a:t>ЧЕРТЁЖ</a:t>
          </a:r>
          <a:endParaRPr lang="ru-RU" dirty="0"/>
        </a:p>
      </dgm:t>
    </dgm:pt>
    <dgm:pt modelId="{2FC29604-F705-4095-8F45-5E6D4362E13D}" type="parTrans" cxnId="{6222F20A-126A-43AE-A930-B2F528F1F6B6}">
      <dgm:prSet/>
      <dgm:spPr/>
      <dgm:t>
        <a:bodyPr/>
        <a:lstStyle/>
        <a:p>
          <a:endParaRPr lang="ru-RU"/>
        </a:p>
      </dgm:t>
    </dgm:pt>
    <dgm:pt modelId="{D035106D-51CF-49D4-9DF7-E847BA330440}" type="sibTrans" cxnId="{6222F20A-126A-43AE-A930-B2F528F1F6B6}">
      <dgm:prSet/>
      <dgm:spPr/>
      <dgm:t>
        <a:bodyPr/>
        <a:lstStyle/>
        <a:p>
          <a:endParaRPr lang="ru-RU"/>
        </a:p>
      </dgm:t>
    </dgm:pt>
    <dgm:pt modelId="{C04A5BD9-59E3-43CB-943B-687EB13FC4DB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sldjump"/>
            </a:rPr>
            <a:t>СХЕМА</a:t>
          </a:r>
          <a:endParaRPr lang="ru-RU" dirty="0"/>
        </a:p>
      </dgm:t>
    </dgm:pt>
    <dgm:pt modelId="{EEE797EE-473E-47C2-BE37-CA4A9E2D9A67}" type="parTrans" cxnId="{3E805D39-F306-4443-85F1-66950313EDEC}">
      <dgm:prSet/>
      <dgm:spPr/>
      <dgm:t>
        <a:bodyPr/>
        <a:lstStyle/>
        <a:p>
          <a:endParaRPr lang="ru-RU"/>
        </a:p>
      </dgm:t>
    </dgm:pt>
    <dgm:pt modelId="{6F9B7B08-B5C1-41B0-A907-403D010FA7EE}" type="sibTrans" cxnId="{3E805D39-F306-4443-85F1-66950313EDEC}">
      <dgm:prSet/>
      <dgm:spPr/>
      <dgm:t>
        <a:bodyPr/>
        <a:lstStyle/>
        <a:p>
          <a:endParaRPr lang="ru-RU"/>
        </a:p>
      </dgm:t>
    </dgm:pt>
    <dgm:pt modelId="{C2E5BAE2-DD4F-4CA0-8ED7-EE40A66B4AF7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sldjump"/>
            </a:rPr>
            <a:t>ДИАГРАММА</a:t>
          </a:r>
          <a:endParaRPr lang="ru-RU" dirty="0"/>
        </a:p>
      </dgm:t>
    </dgm:pt>
    <dgm:pt modelId="{D923E887-1A6D-4C95-9358-0CD447053C69}" type="parTrans" cxnId="{35602949-BC65-4357-B3FD-7FD4ACBF576E}">
      <dgm:prSet/>
      <dgm:spPr/>
      <dgm:t>
        <a:bodyPr/>
        <a:lstStyle/>
        <a:p>
          <a:endParaRPr lang="ru-RU"/>
        </a:p>
      </dgm:t>
    </dgm:pt>
    <dgm:pt modelId="{5E73A2F1-FE55-4053-80D8-B9932C8CF3CE}" type="sibTrans" cxnId="{35602949-BC65-4357-B3FD-7FD4ACBF576E}">
      <dgm:prSet/>
      <dgm:spPr/>
      <dgm:t>
        <a:bodyPr/>
        <a:lstStyle/>
        <a:p>
          <a:endParaRPr lang="ru-RU"/>
        </a:p>
      </dgm:t>
    </dgm:pt>
    <dgm:pt modelId="{4B2769F9-F09C-4EC3-AB65-8E311C16D65E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5" action="ppaction://hlinksldjump"/>
            </a:rPr>
            <a:t>ГРАФИК</a:t>
          </a:r>
          <a:endParaRPr lang="ru-RU" dirty="0"/>
        </a:p>
      </dgm:t>
    </dgm:pt>
    <dgm:pt modelId="{00813518-C408-4125-8C3D-F9CD3D67742A}" type="parTrans" cxnId="{120C92F3-3A86-47FD-A901-5B7BB62A3E0C}">
      <dgm:prSet/>
      <dgm:spPr/>
      <dgm:t>
        <a:bodyPr/>
        <a:lstStyle/>
        <a:p>
          <a:endParaRPr lang="ru-RU"/>
        </a:p>
      </dgm:t>
    </dgm:pt>
    <dgm:pt modelId="{C13F55BE-6EC5-4B1C-9EAF-5FD1F08C968A}" type="sibTrans" cxnId="{120C92F3-3A86-47FD-A901-5B7BB62A3E0C}">
      <dgm:prSet/>
      <dgm:spPr/>
      <dgm:t>
        <a:bodyPr/>
        <a:lstStyle/>
        <a:p>
          <a:endParaRPr lang="ru-RU"/>
        </a:p>
      </dgm:t>
    </dgm:pt>
    <dgm:pt modelId="{16EB6006-2EF2-4745-BA82-4BE0385BCD2A}" type="pres">
      <dgm:prSet presAssocID="{469FD383-E21F-4B2F-86A9-CF5AC8D7E6D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136F01-744E-4B31-805F-D5A4BE7F95E6}" type="pres">
      <dgm:prSet presAssocID="{14DC5CB0-2573-496A-A76A-CC82FCEB6BC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EB5DC-9ADB-4081-B81B-AE67C6FFC4FE}" type="pres">
      <dgm:prSet presAssocID="{8AA26854-DAB0-42F6-B61F-2F88235A8077}" presName="sibTrans" presStyleCnt="0"/>
      <dgm:spPr/>
    </dgm:pt>
    <dgm:pt modelId="{F60196B6-F28B-44A2-848B-72080F1F6068}" type="pres">
      <dgm:prSet presAssocID="{F08ACD3D-018C-4E32-B8BC-A8EAE02A60E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437C42-BD88-430B-BD83-DC3B76E01BE4}" type="pres">
      <dgm:prSet presAssocID="{D035106D-51CF-49D4-9DF7-E847BA330440}" presName="sibTrans" presStyleCnt="0"/>
      <dgm:spPr/>
    </dgm:pt>
    <dgm:pt modelId="{8924C78D-E6F2-49C8-A675-42623F85E196}" type="pres">
      <dgm:prSet presAssocID="{C04A5BD9-59E3-43CB-943B-687EB13FC4D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B3E77D-ED9F-43BC-A532-1967B87D289B}" type="pres">
      <dgm:prSet presAssocID="{6F9B7B08-B5C1-41B0-A907-403D010FA7EE}" presName="sibTrans" presStyleCnt="0"/>
      <dgm:spPr/>
    </dgm:pt>
    <dgm:pt modelId="{CBA4647F-869D-4086-98C4-52F074A68BD3}" type="pres">
      <dgm:prSet presAssocID="{C2E5BAE2-DD4F-4CA0-8ED7-EE40A66B4AF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D68D0-6292-4FB5-9542-E626427E9CB6}" type="pres">
      <dgm:prSet presAssocID="{5E73A2F1-FE55-4053-80D8-B9932C8CF3CE}" presName="sibTrans" presStyleCnt="0"/>
      <dgm:spPr/>
    </dgm:pt>
    <dgm:pt modelId="{C11D5269-23E1-445B-99B8-F5C99AE206E0}" type="pres">
      <dgm:prSet presAssocID="{4B2769F9-F09C-4EC3-AB65-8E311C16D65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742A93-CE32-4489-A406-77D8F4272F24}" type="presOf" srcId="{469FD383-E21F-4B2F-86A9-CF5AC8D7E6DB}" destId="{16EB6006-2EF2-4745-BA82-4BE0385BCD2A}" srcOrd="0" destOrd="0" presId="urn:microsoft.com/office/officeart/2005/8/layout/default#1"/>
    <dgm:cxn modelId="{56DAC783-03BA-4254-B979-2AC8CE6AD752}" type="presOf" srcId="{C04A5BD9-59E3-43CB-943B-687EB13FC4DB}" destId="{8924C78D-E6F2-49C8-A675-42623F85E196}" srcOrd="0" destOrd="0" presId="urn:microsoft.com/office/officeart/2005/8/layout/default#1"/>
    <dgm:cxn modelId="{F0868194-03FB-4375-A3FE-F6E250E35295}" type="presOf" srcId="{14DC5CB0-2573-496A-A76A-CC82FCEB6BCC}" destId="{CE136F01-744E-4B31-805F-D5A4BE7F95E6}" srcOrd="0" destOrd="0" presId="urn:microsoft.com/office/officeart/2005/8/layout/default#1"/>
    <dgm:cxn modelId="{AD04B368-8EE6-466F-9230-3A97E9A9D7FC}" type="presOf" srcId="{C2E5BAE2-DD4F-4CA0-8ED7-EE40A66B4AF7}" destId="{CBA4647F-869D-4086-98C4-52F074A68BD3}" srcOrd="0" destOrd="0" presId="urn:microsoft.com/office/officeart/2005/8/layout/default#1"/>
    <dgm:cxn modelId="{3E805D39-F306-4443-85F1-66950313EDEC}" srcId="{469FD383-E21F-4B2F-86A9-CF5AC8D7E6DB}" destId="{C04A5BD9-59E3-43CB-943B-687EB13FC4DB}" srcOrd="2" destOrd="0" parTransId="{EEE797EE-473E-47C2-BE37-CA4A9E2D9A67}" sibTransId="{6F9B7B08-B5C1-41B0-A907-403D010FA7EE}"/>
    <dgm:cxn modelId="{A983526B-D478-41E5-B938-EFA39358A01A}" type="presOf" srcId="{F08ACD3D-018C-4E32-B8BC-A8EAE02A60EF}" destId="{F60196B6-F28B-44A2-848B-72080F1F6068}" srcOrd="0" destOrd="0" presId="urn:microsoft.com/office/officeart/2005/8/layout/default#1"/>
    <dgm:cxn modelId="{120C92F3-3A86-47FD-A901-5B7BB62A3E0C}" srcId="{469FD383-E21F-4B2F-86A9-CF5AC8D7E6DB}" destId="{4B2769F9-F09C-4EC3-AB65-8E311C16D65E}" srcOrd="4" destOrd="0" parTransId="{00813518-C408-4125-8C3D-F9CD3D67742A}" sibTransId="{C13F55BE-6EC5-4B1C-9EAF-5FD1F08C968A}"/>
    <dgm:cxn modelId="{702E1DC9-DDFD-4909-B6A9-7CC8728CD29B}" type="presOf" srcId="{4B2769F9-F09C-4EC3-AB65-8E311C16D65E}" destId="{C11D5269-23E1-445B-99B8-F5C99AE206E0}" srcOrd="0" destOrd="0" presId="urn:microsoft.com/office/officeart/2005/8/layout/default#1"/>
    <dgm:cxn modelId="{35602949-BC65-4357-B3FD-7FD4ACBF576E}" srcId="{469FD383-E21F-4B2F-86A9-CF5AC8D7E6DB}" destId="{C2E5BAE2-DD4F-4CA0-8ED7-EE40A66B4AF7}" srcOrd="3" destOrd="0" parTransId="{D923E887-1A6D-4C95-9358-0CD447053C69}" sibTransId="{5E73A2F1-FE55-4053-80D8-B9932C8CF3CE}"/>
    <dgm:cxn modelId="{E6A07489-E471-4462-A860-FC18F8C9ED7A}" srcId="{469FD383-E21F-4B2F-86A9-CF5AC8D7E6DB}" destId="{14DC5CB0-2573-496A-A76A-CC82FCEB6BCC}" srcOrd="0" destOrd="0" parTransId="{2D331936-7286-4CA4-8601-8A0F0409CD57}" sibTransId="{8AA26854-DAB0-42F6-B61F-2F88235A8077}"/>
    <dgm:cxn modelId="{6222F20A-126A-43AE-A930-B2F528F1F6B6}" srcId="{469FD383-E21F-4B2F-86A9-CF5AC8D7E6DB}" destId="{F08ACD3D-018C-4E32-B8BC-A8EAE02A60EF}" srcOrd="1" destOrd="0" parTransId="{2FC29604-F705-4095-8F45-5E6D4362E13D}" sibTransId="{D035106D-51CF-49D4-9DF7-E847BA330440}"/>
    <dgm:cxn modelId="{E16AD6DA-94E9-4119-851C-DA31F8D8B4CC}" type="presParOf" srcId="{16EB6006-2EF2-4745-BA82-4BE0385BCD2A}" destId="{CE136F01-744E-4B31-805F-D5A4BE7F95E6}" srcOrd="0" destOrd="0" presId="urn:microsoft.com/office/officeart/2005/8/layout/default#1"/>
    <dgm:cxn modelId="{2605228A-BF1E-423D-9D96-865D3B672521}" type="presParOf" srcId="{16EB6006-2EF2-4745-BA82-4BE0385BCD2A}" destId="{166EB5DC-9ADB-4081-B81B-AE67C6FFC4FE}" srcOrd="1" destOrd="0" presId="urn:microsoft.com/office/officeart/2005/8/layout/default#1"/>
    <dgm:cxn modelId="{C8D44A6B-89F1-47D2-A81D-589735722412}" type="presParOf" srcId="{16EB6006-2EF2-4745-BA82-4BE0385BCD2A}" destId="{F60196B6-F28B-44A2-848B-72080F1F6068}" srcOrd="2" destOrd="0" presId="urn:microsoft.com/office/officeart/2005/8/layout/default#1"/>
    <dgm:cxn modelId="{E9FD65AB-F8F1-401A-B2ED-749658A5B96D}" type="presParOf" srcId="{16EB6006-2EF2-4745-BA82-4BE0385BCD2A}" destId="{80437C42-BD88-430B-BD83-DC3B76E01BE4}" srcOrd="3" destOrd="0" presId="urn:microsoft.com/office/officeart/2005/8/layout/default#1"/>
    <dgm:cxn modelId="{25C9BC0E-1C62-4A19-A4FA-4F98486AC0C5}" type="presParOf" srcId="{16EB6006-2EF2-4745-BA82-4BE0385BCD2A}" destId="{8924C78D-E6F2-49C8-A675-42623F85E196}" srcOrd="4" destOrd="0" presId="urn:microsoft.com/office/officeart/2005/8/layout/default#1"/>
    <dgm:cxn modelId="{00EE5D32-AABE-415A-B183-D89651954EF8}" type="presParOf" srcId="{16EB6006-2EF2-4745-BA82-4BE0385BCD2A}" destId="{E0B3E77D-ED9F-43BC-A532-1967B87D289B}" srcOrd="5" destOrd="0" presId="urn:microsoft.com/office/officeart/2005/8/layout/default#1"/>
    <dgm:cxn modelId="{519CA056-5009-4E39-B223-6D57A0D8F44D}" type="presParOf" srcId="{16EB6006-2EF2-4745-BA82-4BE0385BCD2A}" destId="{CBA4647F-869D-4086-98C4-52F074A68BD3}" srcOrd="6" destOrd="0" presId="urn:microsoft.com/office/officeart/2005/8/layout/default#1"/>
    <dgm:cxn modelId="{C99F5C74-F410-4C84-8048-D227C66A9A81}" type="presParOf" srcId="{16EB6006-2EF2-4745-BA82-4BE0385BCD2A}" destId="{EAAD68D0-6292-4FB5-9542-E626427E9CB6}" srcOrd="7" destOrd="0" presId="urn:microsoft.com/office/officeart/2005/8/layout/default#1"/>
    <dgm:cxn modelId="{62F74016-7BB7-4F8A-B16A-C52C079F0C51}" type="presParOf" srcId="{16EB6006-2EF2-4745-BA82-4BE0385BCD2A}" destId="{C11D5269-23E1-445B-99B8-F5C99AE206E0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574328-6C79-4CF6-9A2D-F3005DB268B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17C6EC4-2BF7-4083-AF20-171240C36943}">
      <dgm:prSet phldrT="[Текст]"/>
      <dgm:spPr/>
      <dgm:t>
        <a:bodyPr/>
        <a:lstStyle/>
        <a:p>
          <a:r>
            <a:rPr lang="ru-RU" dirty="0" smtClean="0"/>
            <a:t>«ОБЪЕКТ-СВОЙСТВО»</a:t>
          </a:r>
          <a:endParaRPr lang="ru-RU" dirty="0"/>
        </a:p>
      </dgm:t>
    </dgm:pt>
    <dgm:pt modelId="{AE7234A8-0A7B-4684-9815-DBDFF16AB6FE}" type="parTrans" cxnId="{ABB186CF-78C0-4B54-8476-32584EA2C0CB}">
      <dgm:prSet/>
      <dgm:spPr/>
      <dgm:t>
        <a:bodyPr/>
        <a:lstStyle/>
        <a:p>
          <a:endParaRPr lang="ru-RU"/>
        </a:p>
      </dgm:t>
    </dgm:pt>
    <dgm:pt modelId="{5DD8F3C5-AB42-4144-B9B9-A4F2079831E4}" type="sibTrans" cxnId="{ABB186CF-78C0-4B54-8476-32584EA2C0CB}">
      <dgm:prSet/>
      <dgm:spPr/>
      <dgm:t>
        <a:bodyPr/>
        <a:lstStyle/>
        <a:p>
          <a:endParaRPr lang="ru-RU"/>
        </a:p>
      </dgm:t>
    </dgm:pt>
    <dgm:pt modelId="{D3211F8F-D1A9-42A0-A409-FBF6F6C96E25}">
      <dgm:prSet phldrT="[Текст]"/>
      <dgm:spPr/>
      <dgm:t>
        <a:bodyPr/>
        <a:lstStyle/>
        <a:p>
          <a:r>
            <a:rPr lang="ru-RU" dirty="0" smtClean="0"/>
            <a:t>Одна строка содержит информацию об одном объекте. Столбцы – отдельные характеристики объектов.</a:t>
          </a:r>
          <a:endParaRPr lang="ru-RU" dirty="0"/>
        </a:p>
      </dgm:t>
    </dgm:pt>
    <dgm:pt modelId="{76F300DA-18B8-4A80-A531-C208FEB282E9}" type="parTrans" cxnId="{CB6BE165-20CE-4165-B0B5-8268D0F0F7C3}">
      <dgm:prSet/>
      <dgm:spPr/>
      <dgm:t>
        <a:bodyPr/>
        <a:lstStyle/>
        <a:p>
          <a:endParaRPr lang="ru-RU"/>
        </a:p>
      </dgm:t>
    </dgm:pt>
    <dgm:pt modelId="{03FAD2F6-2681-4FFF-BA5E-1BC9D73FA49A}" type="sibTrans" cxnId="{CB6BE165-20CE-4165-B0B5-8268D0F0F7C3}">
      <dgm:prSet/>
      <dgm:spPr/>
      <dgm:t>
        <a:bodyPr/>
        <a:lstStyle/>
        <a:p>
          <a:endParaRPr lang="ru-RU"/>
        </a:p>
      </dgm:t>
    </dgm:pt>
    <dgm:pt modelId="{C1EF85B2-8FA1-4435-A287-FD44E65704CD}">
      <dgm:prSet phldrT="[Текст]"/>
      <dgm:spPr/>
      <dgm:t>
        <a:bodyPr/>
        <a:lstStyle/>
        <a:p>
          <a:r>
            <a:rPr lang="ru-RU" dirty="0" smtClean="0"/>
            <a:t>«ОБЪЕКТ-ОБЪЕКТ»</a:t>
          </a:r>
          <a:endParaRPr lang="ru-RU" dirty="0"/>
        </a:p>
      </dgm:t>
    </dgm:pt>
    <dgm:pt modelId="{8F06AD04-15BF-48DD-8EF0-8C4991A700FC}" type="parTrans" cxnId="{02F326C2-E63D-49DD-BE9D-3D3DBAADF20A}">
      <dgm:prSet/>
      <dgm:spPr/>
      <dgm:t>
        <a:bodyPr/>
        <a:lstStyle/>
        <a:p>
          <a:endParaRPr lang="ru-RU"/>
        </a:p>
      </dgm:t>
    </dgm:pt>
    <dgm:pt modelId="{6BB6F858-A1F1-4CAB-91DD-1F3666A95E3A}" type="sibTrans" cxnId="{02F326C2-E63D-49DD-BE9D-3D3DBAADF20A}">
      <dgm:prSet/>
      <dgm:spPr/>
      <dgm:t>
        <a:bodyPr/>
        <a:lstStyle/>
        <a:p>
          <a:endParaRPr lang="ru-RU"/>
        </a:p>
      </dgm:t>
    </dgm:pt>
    <dgm:pt modelId="{D8FB35B2-CF4D-49BF-BC25-6A39FB0627A3}">
      <dgm:prSet phldrT="[Текст]"/>
      <dgm:spPr/>
      <dgm:t>
        <a:bodyPr/>
        <a:lstStyle/>
        <a:p>
          <a:r>
            <a:rPr lang="ru-RU" dirty="0" smtClean="0"/>
            <a:t>Отражает взаимосвязь между разными объектами.</a:t>
          </a:r>
          <a:endParaRPr lang="ru-RU" dirty="0"/>
        </a:p>
      </dgm:t>
    </dgm:pt>
    <dgm:pt modelId="{F5D2A998-54E7-4861-8CB7-EC5143B06BC0}" type="parTrans" cxnId="{1C90212A-D851-4DA1-8C80-5622ACE0A033}">
      <dgm:prSet/>
      <dgm:spPr/>
      <dgm:t>
        <a:bodyPr/>
        <a:lstStyle/>
        <a:p>
          <a:endParaRPr lang="ru-RU"/>
        </a:p>
      </dgm:t>
    </dgm:pt>
    <dgm:pt modelId="{27F0EA8D-6F65-4F22-82CE-AFBE0B1D1C85}" type="sibTrans" cxnId="{1C90212A-D851-4DA1-8C80-5622ACE0A033}">
      <dgm:prSet/>
      <dgm:spPr/>
      <dgm:t>
        <a:bodyPr/>
        <a:lstStyle/>
        <a:p>
          <a:endParaRPr lang="ru-RU"/>
        </a:p>
      </dgm:t>
    </dgm:pt>
    <dgm:pt modelId="{30656BB4-23B7-4986-81A1-73B66615D6F3}" type="pres">
      <dgm:prSet presAssocID="{18574328-6C79-4CF6-9A2D-F3005DB268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8A140E-2325-4179-98C6-0B206D3E2262}" type="pres">
      <dgm:prSet presAssocID="{E17C6EC4-2BF7-4083-AF20-171240C3694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A2D78-BF12-4F81-96FF-2883AAD6F586}" type="pres">
      <dgm:prSet presAssocID="{E17C6EC4-2BF7-4083-AF20-171240C3694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FE3F0-3285-49C8-801B-E80F73960C96}" type="pres">
      <dgm:prSet presAssocID="{C1EF85B2-8FA1-4435-A287-FD44E65704C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44EB8-2581-4277-9064-75B67EB6AA2E}" type="pres">
      <dgm:prSet presAssocID="{C1EF85B2-8FA1-4435-A287-FD44E65704CD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F326C2-E63D-49DD-BE9D-3D3DBAADF20A}" srcId="{18574328-6C79-4CF6-9A2D-F3005DB268BB}" destId="{C1EF85B2-8FA1-4435-A287-FD44E65704CD}" srcOrd="1" destOrd="0" parTransId="{8F06AD04-15BF-48DD-8EF0-8C4991A700FC}" sibTransId="{6BB6F858-A1F1-4CAB-91DD-1F3666A95E3A}"/>
    <dgm:cxn modelId="{7D3CF93A-7CEE-4B9A-A626-9AB39D9328E3}" type="presOf" srcId="{D8FB35B2-CF4D-49BF-BC25-6A39FB0627A3}" destId="{45A44EB8-2581-4277-9064-75B67EB6AA2E}" srcOrd="0" destOrd="0" presId="urn:microsoft.com/office/officeart/2005/8/layout/vList2"/>
    <dgm:cxn modelId="{1C90212A-D851-4DA1-8C80-5622ACE0A033}" srcId="{C1EF85B2-8FA1-4435-A287-FD44E65704CD}" destId="{D8FB35B2-CF4D-49BF-BC25-6A39FB0627A3}" srcOrd="0" destOrd="0" parTransId="{F5D2A998-54E7-4861-8CB7-EC5143B06BC0}" sibTransId="{27F0EA8D-6F65-4F22-82CE-AFBE0B1D1C85}"/>
    <dgm:cxn modelId="{ABB186CF-78C0-4B54-8476-32584EA2C0CB}" srcId="{18574328-6C79-4CF6-9A2D-F3005DB268BB}" destId="{E17C6EC4-2BF7-4083-AF20-171240C36943}" srcOrd="0" destOrd="0" parTransId="{AE7234A8-0A7B-4684-9815-DBDFF16AB6FE}" sibTransId="{5DD8F3C5-AB42-4144-B9B9-A4F2079831E4}"/>
    <dgm:cxn modelId="{8EA20FA6-57FA-4E79-BBA9-BF2C507BC8DD}" type="presOf" srcId="{E17C6EC4-2BF7-4083-AF20-171240C36943}" destId="{168A140E-2325-4179-98C6-0B206D3E2262}" srcOrd="0" destOrd="0" presId="urn:microsoft.com/office/officeart/2005/8/layout/vList2"/>
    <dgm:cxn modelId="{4A5156C5-926F-41B1-ACF6-0E8DD3AC09E0}" type="presOf" srcId="{18574328-6C79-4CF6-9A2D-F3005DB268BB}" destId="{30656BB4-23B7-4986-81A1-73B66615D6F3}" srcOrd="0" destOrd="0" presId="urn:microsoft.com/office/officeart/2005/8/layout/vList2"/>
    <dgm:cxn modelId="{06A44A76-FD7B-4A61-83D6-F2701D42A2C4}" type="presOf" srcId="{C1EF85B2-8FA1-4435-A287-FD44E65704CD}" destId="{F4BFE3F0-3285-49C8-801B-E80F73960C96}" srcOrd="0" destOrd="0" presId="urn:microsoft.com/office/officeart/2005/8/layout/vList2"/>
    <dgm:cxn modelId="{D5609076-DC13-4BD1-8BF4-5D4E997E61C0}" type="presOf" srcId="{D3211F8F-D1A9-42A0-A409-FBF6F6C96E25}" destId="{D78A2D78-BF12-4F81-96FF-2883AAD6F586}" srcOrd="0" destOrd="0" presId="urn:microsoft.com/office/officeart/2005/8/layout/vList2"/>
    <dgm:cxn modelId="{CB6BE165-20CE-4165-B0B5-8268D0F0F7C3}" srcId="{E17C6EC4-2BF7-4083-AF20-171240C36943}" destId="{D3211F8F-D1A9-42A0-A409-FBF6F6C96E25}" srcOrd="0" destOrd="0" parTransId="{76F300DA-18B8-4A80-A531-C208FEB282E9}" sibTransId="{03FAD2F6-2681-4FFF-BA5E-1BC9D73FA49A}"/>
    <dgm:cxn modelId="{4970275B-0CC5-4C09-9700-073B9E70B87D}" type="presParOf" srcId="{30656BB4-23B7-4986-81A1-73B66615D6F3}" destId="{168A140E-2325-4179-98C6-0B206D3E2262}" srcOrd="0" destOrd="0" presId="urn:microsoft.com/office/officeart/2005/8/layout/vList2"/>
    <dgm:cxn modelId="{391A72F9-DC38-4F63-929D-C9F620DD90D8}" type="presParOf" srcId="{30656BB4-23B7-4986-81A1-73B66615D6F3}" destId="{D78A2D78-BF12-4F81-96FF-2883AAD6F586}" srcOrd="1" destOrd="0" presId="urn:microsoft.com/office/officeart/2005/8/layout/vList2"/>
    <dgm:cxn modelId="{BD9EFA04-CF68-4B62-A9B7-952A14149C70}" type="presParOf" srcId="{30656BB4-23B7-4986-81A1-73B66615D6F3}" destId="{F4BFE3F0-3285-49C8-801B-E80F73960C96}" srcOrd="2" destOrd="0" presId="urn:microsoft.com/office/officeart/2005/8/layout/vList2"/>
    <dgm:cxn modelId="{3AB4C7DE-96AC-4E8D-AEC3-FE5A107A61CE}" type="presParOf" srcId="{30656BB4-23B7-4986-81A1-73B66615D6F3}" destId="{45A44EB8-2581-4277-9064-75B67EB6AA2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90A8A3-A518-42DC-93D9-5026DC42CF5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D93F5-3AAC-412C-856C-9CB6FD86A94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360316A-D3C6-4A75-81FF-D9686658A05F}" type="parTrans" cxnId="{6956032E-6175-4BA3-B6CE-76181C141001}">
      <dgm:prSet/>
      <dgm:spPr/>
      <dgm:t>
        <a:bodyPr/>
        <a:lstStyle/>
        <a:p>
          <a:endParaRPr lang="ru-RU"/>
        </a:p>
      </dgm:t>
    </dgm:pt>
    <dgm:pt modelId="{7222042B-22A6-4B1B-A20F-B70FB5294928}" type="sibTrans" cxnId="{6956032E-6175-4BA3-B6CE-76181C141001}">
      <dgm:prSet/>
      <dgm:spPr/>
      <dgm:t>
        <a:bodyPr/>
        <a:lstStyle/>
        <a:p>
          <a:endParaRPr lang="ru-RU"/>
        </a:p>
      </dgm:t>
    </dgm:pt>
    <dgm:pt modelId="{DB6A353F-48BA-4058-8D49-B89896B2D2B2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МАКЕТ ПУШКИ ДЛЯ СТРЕЛЬБЫ ПО МЕШЕНИ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737E7D5-3568-47F1-ACE3-43CA78F30514}" type="parTrans" cxnId="{906E8967-111C-41CE-8D5F-1B7BCC1B11AD}">
      <dgm:prSet/>
      <dgm:spPr/>
      <dgm:t>
        <a:bodyPr/>
        <a:lstStyle/>
        <a:p>
          <a:endParaRPr lang="ru-RU"/>
        </a:p>
      </dgm:t>
    </dgm:pt>
    <dgm:pt modelId="{08376040-291F-4E04-B272-4FE494D9AA7D}" type="sibTrans" cxnId="{906E8967-111C-41CE-8D5F-1B7BCC1B11AD}">
      <dgm:prSet/>
      <dgm:spPr/>
      <dgm:t>
        <a:bodyPr/>
        <a:lstStyle/>
        <a:p>
          <a:endParaRPr lang="ru-RU"/>
        </a:p>
      </dgm:t>
    </dgm:pt>
    <dgm:pt modelId="{2BECB2FA-EEFB-40B1-A3F7-4763ACA4C3F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B62010-9E5D-4D9D-94B6-796204FEDFE0}" type="parTrans" cxnId="{3F6BE8FB-6850-4414-9E70-05F1FE84FF4F}">
      <dgm:prSet/>
      <dgm:spPr/>
      <dgm:t>
        <a:bodyPr/>
        <a:lstStyle/>
        <a:p>
          <a:endParaRPr lang="ru-RU"/>
        </a:p>
      </dgm:t>
    </dgm:pt>
    <dgm:pt modelId="{6E380D5B-DD7D-47DD-8082-454863F1A311}" type="sibTrans" cxnId="{3F6BE8FB-6850-4414-9E70-05F1FE84FF4F}">
      <dgm:prSet/>
      <dgm:spPr/>
      <dgm:t>
        <a:bodyPr/>
        <a:lstStyle/>
        <a:p>
          <a:endParaRPr lang="ru-RU"/>
        </a:p>
      </dgm:t>
    </dgm:pt>
    <dgm:pt modelId="{7D715CEB-AC74-460D-A1A2-DC726E1722CA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ФОРМУЛА НАХОЖДЕНИЯ ПРИНАДЛЕЖНОСТИ ТОЧКИ ЗАДАННОЙ ОБЛАСТИ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0A55D09-6B3D-43F8-9DD8-FE1742F99B68}" type="parTrans" cxnId="{4E8E3327-9BE8-4278-87B6-62EBC1664D81}">
      <dgm:prSet/>
      <dgm:spPr/>
      <dgm:t>
        <a:bodyPr/>
        <a:lstStyle/>
        <a:p>
          <a:endParaRPr lang="ru-RU"/>
        </a:p>
      </dgm:t>
    </dgm:pt>
    <dgm:pt modelId="{58E9FAD7-8801-435F-AC0A-3DD862687572}" type="sibTrans" cxnId="{4E8E3327-9BE8-4278-87B6-62EBC1664D81}">
      <dgm:prSet/>
      <dgm:spPr/>
      <dgm:t>
        <a:bodyPr/>
        <a:lstStyle/>
        <a:p>
          <a:endParaRPr lang="ru-RU"/>
        </a:p>
      </dgm:t>
    </dgm:pt>
    <dgm:pt modelId="{6245E5E2-1444-4363-AA9E-082821B40BCA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56567B91-CE4A-4E57-80AD-452BEEF8B30A}" type="parTrans" cxnId="{69479B83-2CD8-4DDE-B975-B5FDD8682C6D}">
      <dgm:prSet/>
      <dgm:spPr/>
      <dgm:t>
        <a:bodyPr/>
        <a:lstStyle/>
        <a:p>
          <a:endParaRPr lang="ru-RU"/>
        </a:p>
      </dgm:t>
    </dgm:pt>
    <dgm:pt modelId="{FF4ED2B4-9380-4130-A137-D739FA4EDA4B}" type="sibTrans" cxnId="{69479B83-2CD8-4DDE-B975-B5FDD8682C6D}">
      <dgm:prSet/>
      <dgm:spPr/>
      <dgm:t>
        <a:bodyPr/>
        <a:lstStyle/>
        <a:p>
          <a:endParaRPr lang="ru-RU"/>
        </a:p>
      </dgm:t>
    </dgm:pt>
    <dgm:pt modelId="{CF8E9F02-8F96-412D-B258-F8ADC07B498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СХЕМА ВЗАИМНОГО РАСПОЛОЖЕНИЯ ОБЪЕКТОВ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C9DC16C-6F8E-4A03-BDDC-C1A83F2EF8BA}" type="parTrans" cxnId="{751D7FD9-919E-49ED-AE27-E6E86DF63F57}">
      <dgm:prSet/>
      <dgm:spPr/>
      <dgm:t>
        <a:bodyPr/>
        <a:lstStyle/>
        <a:p>
          <a:endParaRPr lang="ru-RU"/>
        </a:p>
      </dgm:t>
    </dgm:pt>
    <dgm:pt modelId="{2978780F-8A04-46A0-AA83-00C8CD6ACFFE}" type="sibTrans" cxnId="{751D7FD9-919E-49ED-AE27-E6E86DF63F57}">
      <dgm:prSet/>
      <dgm:spPr/>
      <dgm:t>
        <a:bodyPr/>
        <a:lstStyle/>
        <a:p>
          <a:endParaRPr lang="ru-RU"/>
        </a:p>
      </dgm:t>
    </dgm:pt>
    <dgm:pt modelId="{789FE253-626E-410A-8D5A-4C51AE692BD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658C8C8-28F9-4389-ACB0-304DAA6CCB37}" type="parTrans" cxnId="{A590FDAC-6449-415B-8D01-DA70122CD898}">
      <dgm:prSet/>
      <dgm:spPr/>
      <dgm:t>
        <a:bodyPr/>
        <a:lstStyle/>
        <a:p>
          <a:endParaRPr lang="ru-RU"/>
        </a:p>
      </dgm:t>
    </dgm:pt>
    <dgm:pt modelId="{C63C565C-11D4-4281-AABE-26E3110EAF5D}" type="sibTrans" cxnId="{A590FDAC-6449-415B-8D01-DA70122CD898}">
      <dgm:prSet/>
      <dgm:spPr/>
      <dgm:t>
        <a:bodyPr/>
        <a:lstStyle/>
        <a:p>
          <a:endParaRPr lang="ru-RU"/>
        </a:p>
      </dgm:t>
    </dgm:pt>
    <dgm:pt modelId="{F2C02B8E-E2F2-4E4B-B507-AFE1F6F00CC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УРАВНЕНИЕ </a:t>
          </a:r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S = v ∙ t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F742A68-2436-4A99-8C15-7BBD0A3C71A7}" type="parTrans" cxnId="{EB367989-10EA-473D-B2E3-251BB45667A9}">
      <dgm:prSet/>
      <dgm:spPr/>
      <dgm:t>
        <a:bodyPr/>
        <a:lstStyle/>
        <a:p>
          <a:endParaRPr lang="ru-RU"/>
        </a:p>
      </dgm:t>
    </dgm:pt>
    <dgm:pt modelId="{41F52D48-C8FD-47B5-97E6-AB21E5AA2858}" type="sibTrans" cxnId="{EB367989-10EA-473D-B2E3-251BB45667A9}">
      <dgm:prSet/>
      <dgm:spPr/>
      <dgm:t>
        <a:bodyPr/>
        <a:lstStyle/>
        <a:p>
          <a:endParaRPr lang="ru-RU"/>
        </a:p>
      </dgm:t>
    </dgm:pt>
    <dgm:pt modelId="{DB16122B-D6FC-43BB-862C-F41BD2599EAF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0543364-4523-4D65-8DBD-4AFD6B39F396}" type="parTrans" cxnId="{35648C40-B370-41FB-8B69-1A962BB57631}">
      <dgm:prSet/>
      <dgm:spPr/>
      <dgm:t>
        <a:bodyPr/>
        <a:lstStyle/>
        <a:p>
          <a:endParaRPr lang="ru-RU"/>
        </a:p>
      </dgm:t>
    </dgm:pt>
    <dgm:pt modelId="{C3461CC6-8DB0-41CA-8EDB-78A69AB21F51}" type="sibTrans" cxnId="{35648C40-B370-41FB-8B69-1A962BB57631}">
      <dgm:prSet/>
      <dgm:spPr/>
      <dgm:t>
        <a:bodyPr/>
        <a:lstStyle/>
        <a:p>
          <a:endParaRPr lang="ru-RU"/>
        </a:p>
      </dgm:t>
    </dgm:pt>
    <dgm:pt modelId="{8B555874-2878-4A8C-A415-E9E64E7D18B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РАСПИСАНИЕ УРОКОВ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D42F717-7072-47B3-AD5A-2681FD36B275}" type="parTrans" cxnId="{A5BE2012-CD12-477D-9FFE-60C2E8424B6D}">
      <dgm:prSet/>
      <dgm:spPr/>
      <dgm:t>
        <a:bodyPr/>
        <a:lstStyle/>
        <a:p>
          <a:endParaRPr lang="ru-RU"/>
        </a:p>
      </dgm:t>
    </dgm:pt>
    <dgm:pt modelId="{4E8043FD-FD1E-4FB1-8B3C-142887184178}" type="sibTrans" cxnId="{A5BE2012-CD12-477D-9FFE-60C2E8424B6D}">
      <dgm:prSet/>
      <dgm:spPr/>
      <dgm:t>
        <a:bodyPr/>
        <a:lstStyle/>
        <a:p>
          <a:endParaRPr lang="ru-RU"/>
        </a:p>
      </dgm:t>
    </dgm:pt>
    <dgm:pt modelId="{0E8CA12A-E047-4AC4-B252-DC1E2EAB02D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059680F-E11B-431B-A569-E9088C7F809B}" type="parTrans" cxnId="{FD89A75C-5DA6-427E-B054-0C561AFAF9C7}">
      <dgm:prSet/>
      <dgm:spPr/>
      <dgm:t>
        <a:bodyPr/>
        <a:lstStyle/>
        <a:p>
          <a:endParaRPr lang="ru-RU"/>
        </a:p>
      </dgm:t>
    </dgm:pt>
    <dgm:pt modelId="{853BD1F0-86FC-4862-8D8D-613A0A30983B}" type="sibTrans" cxnId="{FD89A75C-5DA6-427E-B054-0C561AFAF9C7}">
      <dgm:prSet/>
      <dgm:spPr/>
      <dgm:t>
        <a:bodyPr/>
        <a:lstStyle/>
        <a:p>
          <a:endParaRPr lang="ru-RU"/>
        </a:p>
      </dgm:t>
    </dgm:pt>
    <dgm:pt modelId="{83F174A3-3E44-40BD-AB8A-71F51110FB5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ПЕРЕЧИСЛЕНИЕ ГЛАВНЫХ ГЕРОЕВ ПЬЕСЫ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E30908B-320D-49DB-A083-7FF60004B3E6}" type="parTrans" cxnId="{C15CD33A-BFFE-4B57-8F87-EA07E853808E}">
      <dgm:prSet/>
      <dgm:spPr/>
      <dgm:t>
        <a:bodyPr/>
        <a:lstStyle/>
        <a:p>
          <a:endParaRPr lang="ru-RU"/>
        </a:p>
      </dgm:t>
    </dgm:pt>
    <dgm:pt modelId="{521D3346-34DB-4837-B72C-C1FD2D61FB99}" type="sibTrans" cxnId="{C15CD33A-BFFE-4B57-8F87-EA07E853808E}">
      <dgm:prSet/>
      <dgm:spPr/>
      <dgm:t>
        <a:bodyPr/>
        <a:lstStyle/>
        <a:p>
          <a:endParaRPr lang="ru-RU"/>
        </a:p>
      </dgm:t>
    </dgm:pt>
    <dgm:pt modelId="{21013755-3056-4FC7-9340-5E16FDD0F496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D93A376-5574-42DC-87D0-1B8B31484271}" type="parTrans" cxnId="{F0E911F2-2140-4E0F-A5A0-2DCB35BA3AA7}">
      <dgm:prSet/>
      <dgm:spPr/>
      <dgm:t>
        <a:bodyPr/>
        <a:lstStyle/>
        <a:p>
          <a:endParaRPr lang="ru-RU"/>
        </a:p>
      </dgm:t>
    </dgm:pt>
    <dgm:pt modelId="{4E7F4E1C-CA2E-4617-9272-68DA01146B67}" type="sibTrans" cxnId="{F0E911F2-2140-4E0F-A5A0-2DCB35BA3AA7}">
      <dgm:prSet/>
      <dgm:spPr/>
      <dgm:t>
        <a:bodyPr/>
        <a:lstStyle/>
        <a:p>
          <a:endParaRPr lang="ru-RU"/>
        </a:p>
      </dgm:t>
    </dgm:pt>
    <dgm:pt modelId="{5C039A74-652C-4856-B8EB-2929E6C8CA3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ГЕНИАЛОГИЧЕСКОЕ ДРЕВО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F5B7FFD-C027-46BD-A06E-B428E67D9EE9}" type="parTrans" cxnId="{A7EB5E93-7B52-4C25-BF15-216A88AEF016}">
      <dgm:prSet/>
      <dgm:spPr/>
      <dgm:t>
        <a:bodyPr/>
        <a:lstStyle/>
        <a:p>
          <a:endParaRPr lang="ru-RU"/>
        </a:p>
      </dgm:t>
    </dgm:pt>
    <dgm:pt modelId="{CD7C087A-74A5-465B-82AA-78FFA9B5976D}" type="sibTrans" cxnId="{A7EB5E93-7B52-4C25-BF15-216A88AEF016}">
      <dgm:prSet/>
      <dgm:spPr/>
      <dgm:t>
        <a:bodyPr/>
        <a:lstStyle/>
        <a:p>
          <a:endParaRPr lang="ru-RU"/>
        </a:p>
      </dgm:t>
    </dgm:pt>
    <dgm:pt modelId="{1D4F3867-4709-4388-8A02-5185DBB1150C}" type="pres">
      <dgm:prSet presAssocID="{D490A8A3-A518-42DC-93D9-5026DC42CF5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285E8-AA6F-4EFF-9C84-7C664936E2BD}" type="pres">
      <dgm:prSet presAssocID="{2C8D93F5-3AAC-412C-856C-9CB6FD86A948}" presName="composite" presStyleCnt="0"/>
      <dgm:spPr/>
    </dgm:pt>
    <dgm:pt modelId="{A0B8F943-44B1-41F6-B52D-826698902ADB}" type="pres">
      <dgm:prSet presAssocID="{2C8D93F5-3AAC-412C-856C-9CB6FD86A94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537F9-E938-4BDB-96E6-C4F2793662D7}" type="pres">
      <dgm:prSet presAssocID="{2C8D93F5-3AAC-412C-856C-9CB6FD86A948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E0B22-F5C8-4288-8133-757D35420C01}" type="pres">
      <dgm:prSet presAssocID="{7222042B-22A6-4B1B-A20F-B70FB5294928}" presName="sp" presStyleCnt="0"/>
      <dgm:spPr/>
    </dgm:pt>
    <dgm:pt modelId="{505E73C7-87F0-4C6F-BF01-568D96E5643B}" type="pres">
      <dgm:prSet presAssocID="{2BECB2FA-EEFB-40B1-A3F7-4763ACA4C3F1}" presName="composite" presStyleCnt="0"/>
      <dgm:spPr/>
    </dgm:pt>
    <dgm:pt modelId="{C1C52120-10C0-47E4-9CEF-54A9A5577550}" type="pres">
      <dgm:prSet presAssocID="{2BECB2FA-EEFB-40B1-A3F7-4763ACA4C3F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5690D-8C1D-47FB-AAE8-B5A86B660476}" type="pres">
      <dgm:prSet presAssocID="{2BECB2FA-EEFB-40B1-A3F7-4763ACA4C3F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B2CEF-0B33-4462-B113-70B873FF5190}" type="pres">
      <dgm:prSet presAssocID="{6E380D5B-DD7D-47DD-8082-454863F1A311}" presName="sp" presStyleCnt="0"/>
      <dgm:spPr/>
    </dgm:pt>
    <dgm:pt modelId="{2D09F712-42EA-42F4-8501-9735D78E9D8A}" type="pres">
      <dgm:prSet presAssocID="{6245E5E2-1444-4363-AA9E-082821B40BCA}" presName="composite" presStyleCnt="0"/>
      <dgm:spPr/>
    </dgm:pt>
    <dgm:pt modelId="{3F1B0BFE-297C-4FDF-8A70-18AC50EC039B}" type="pres">
      <dgm:prSet presAssocID="{6245E5E2-1444-4363-AA9E-082821B40BC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D362C-4F29-4264-860F-4CCB62675349}" type="pres">
      <dgm:prSet presAssocID="{6245E5E2-1444-4363-AA9E-082821B40BC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7100E-ABBF-43DC-A913-68D54826444F}" type="pres">
      <dgm:prSet presAssocID="{FF4ED2B4-9380-4130-A137-D739FA4EDA4B}" presName="sp" presStyleCnt="0"/>
      <dgm:spPr/>
    </dgm:pt>
    <dgm:pt modelId="{1BDF13A9-4CC2-4ACC-BC38-9EC070E98D39}" type="pres">
      <dgm:prSet presAssocID="{789FE253-626E-410A-8D5A-4C51AE692BD4}" presName="composite" presStyleCnt="0"/>
      <dgm:spPr/>
    </dgm:pt>
    <dgm:pt modelId="{B71631A3-7C63-4A99-B197-4E16C6652CAB}" type="pres">
      <dgm:prSet presAssocID="{789FE253-626E-410A-8D5A-4C51AE692BD4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F7A28-2935-455E-9D9C-092E7870EAA6}" type="pres">
      <dgm:prSet presAssocID="{789FE253-626E-410A-8D5A-4C51AE692BD4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46C8B-32E4-4AA4-8A03-32F37BB169EB}" type="pres">
      <dgm:prSet presAssocID="{C63C565C-11D4-4281-AABE-26E3110EAF5D}" presName="sp" presStyleCnt="0"/>
      <dgm:spPr/>
    </dgm:pt>
    <dgm:pt modelId="{53ABB968-322B-411A-A45C-E689CD48D5FC}" type="pres">
      <dgm:prSet presAssocID="{DB16122B-D6FC-43BB-862C-F41BD2599EAF}" presName="composite" presStyleCnt="0"/>
      <dgm:spPr/>
    </dgm:pt>
    <dgm:pt modelId="{B767B548-4773-491F-87E2-89044D7BA7CE}" type="pres">
      <dgm:prSet presAssocID="{DB16122B-D6FC-43BB-862C-F41BD2599EA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61A30-9E32-4A0D-B546-428DAE9562D2}" type="pres">
      <dgm:prSet presAssocID="{DB16122B-D6FC-43BB-862C-F41BD2599EAF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BBA9C-EF91-41E2-BA94-54DCB343E96E}" type="pres">
      <dgm:prSet presAssocID="{C3461CC6-8DB0-41CA-8EDB-78A69AB21F51}" presName="sp" presStyleCnt="0"/>
      <dgm:spPr/>
    </dgm:pt>
    <dgm:pt modelId="{EB975E78-1110-461D-AFED-E3BE3E3C1A26}" type="pres">
      <dgm:prSet presAssocID="{0E8CA12A-E047-4AC4-B252-DC1E2EAB02D4}" presName="composite" presStyleCnt="0"/>
      <dgm:spPr/>
    </dgm:pt>
    <dgm:pt modelId="{F5FF8EDB-609A-41DE-B322-495D8A7FD271}" type="pres">
      <dgm:prSet presAssocID="{0E8CA12A-E047-4AC4-B252-DC1E2EAB02D4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BD338-FF4E-4FD4-A218-B72E4A5D1A4D}" type="pres">
      <dgm:prSet presAssocID="{0E8CA12A-E047-4AC4-B252-DC1E2EAB02D4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90332-6873-4801-B72D-26A09B356890}" type="pres">
      <dgm:prSet presAssocID="{853BD1F0-86FC-4862-8D8D-613A0A30983B}" presName="sp" presStyleCnt="0"/>
      <dgm:spPr/>
    </dgm:pt>
    <dgm:pt modelId="{1DE0E1F1-A2A5-4960-9F10-185926157CE2}" type="pres">
      <dgm:prSet presAssocID="{21013755-3056-4FC7-9340-5E16FDD0F496}" presName="composite" presStyleCnt="0"/>
      <dgm:spPr/>
    </dgm:pt>
    <dgm:pt modelId="{AE6D4808-4630-4B11-A52D-2C03DB6CC9FA}" type="pres">
      <dgm:prSet presAssocID="{21013755-3056-4FC7-9340-5E16FDD0F496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5CF22-A1BA-4D79-82EE-E23DCCE0646D}" type="pres">
      <dgm:prSet presAssocID="{21013755-3056-4FC7-9340-5E16FDD0F496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6BE8FB-6850-4414-9E70-05F1FE84FF4F}" srcId="{D490A8A3-A518-42DC-93D9-5026DC42CF59}" destId="{2BECB2FA-EEFB-40B1-A3F7-4763ACA4C3F1}" srcOrd="1" destOrd="0" parTransId="{07B62010-9E5D-4D9D-94B6-796204FEDFE0}" sibTransId="{6E380D5B-DD7D-47DD-8082-454863F1A311}"/>
    <dgm:cxn modelId="{3C0D46DA-0515-4C50-A9B0-BDD4A7EDD708}" type="presOf" srcId="{5C039A74-652C-4856-B8EB-2929E6C8CA34}" destId="{2C35CF22-A1BA-4D79-82EE-E23DCCE0646D}" srcOrd="0" destOrd="0" presId="urn:microsoft.com/office/officeart/2005/8/layout/chevron2"/>
    <dgm:cxn modelId="{07116878-5C04-4382-BD0B-F53F3E328890}" type="presOf" srcId="{DB16122B-D6FC-43BB-862C-F41BD2599EAF}" destId="{B767B548-4773-491F-87E2-89044D7BA7CE}" srcOrd="0" destOrd="0" presId="urn:microsoft.com/office/officeart/2005/8/layout/chevron2"/>
    <dgm:cxn modelId="{6E0AC37C-5410-4F82-831C-1F12F6D65E27}" type="presOf" srcId="{83F174A3-3E44-40BD-AB8A-71F51110FB55}" destId="{75EBD338-FF4E-4FD4-A218-B72E4A5D1A4D}" srcOrd="0" destOrd="0" presId="urn:microsoft.com/office/officeart/2005/8/layout/chevron2"/>
    <dgm:cxn modelId="{0559C89A-945A-495F-A0FD-1D7E89616BBB}" type="presOf" srcId="{F2C02B8E-E2F2-4E4B-B507-AFE1F6F00CCF}" destId="{CF2F7A28-2935-455E-9D9C-092E7870EAA6}" srcOrd="0" destOrd="0" presId="urn:microsoft.com/office/officeart/2005/8/layout/chevron2"/>
    <dgm:cxn modelId="{C15CD33A-BFFE-4B57-8F87-EA07E853808E}" srcId="{0E8CA12A-E047-4AC4-B252-DC1E2EAB02D4}" destId="{83F174A3-3E44-40BD-AB8A-71F51110FB55}" srcOrd="0" destOrd="0" parTransId="{FE30908B-320D-49DB-A083-7FF60004B3E6}" sibTransId="{521D3346-34DB-4837-B72C-C1FD2D61FB99}"/>
    <dgm:cxn modelId="{4E8E3327-9BE8-4278-87B6-62EBC1664D81}" srcId="{2BECB2FA-EEFB-40B1-A3F7-4763ACA4C3F1}" destId="{7D715CEB-AC74-460D-A1A2-DC726E1722CA}" srcOrd="0" destOrd="0" parTransId="{90A55D09-6B3D-43F8-9DD8-FE1742F99B68}" sibTransId="{58E9FAD7-8801-435F-AC0A-3DD862687572}"/>
    <dgm:cxn modelId="{99B1161D-4B7B-4F60-90D4-7F946E617B8D}" type="presOf" srcId="{6245E5E2-1444-4363-AA9E-082821B40BCA}" destId="{3F1B0BFE-297C-4FDF-8A70-18AC50EC039B}" srcOrd="0" destOrd="0" presId="urn:microsoft.com/office/officeart/2005/8/layout/chevron2"/>
    <dgm:cxn modelId="{35648C40-B370-41FB-8B69-1A962BB57631}" srcId="{D490A8A3-A518-42DC-93D9-5026DC42CF59}" destId="{DB16122B-D6FC-43BB-862C-F41BD2599EAF}" srcOrd="4" destOrd="0" parTransId="{70543364-4523-4D65-8DBD-4AFD6B39F396}" sibTransId="{C3461CC6-8DB0-41CA-8EDB-78A69AB21F51}"/>
    <dgm:cxn modelId="{49820A4C-685F-4384-B24F-C4A27946712F}" type="presOf" srcId="{2BECB2FA-EEFB-40B1-A3F7-4763ACA4C3F1}" destId="{C1C52120-10C0-47E4-9CEF-54A9A5577550}" srcOrd="0" destOrd="0" presId="urn:microsoft.com/office/officeart/2005/8/layout/chevron2"/>
    <dgm:cxn modelId="{604B255A-BEC0-433D-A0D8-F04BCDFC5D87}" type="presOf" srcId="{7D715CEB-AC74-460D-A1A2-DC726E1722CA}" destId="{CE95690D-8C1D-47FB-AAE8-B5A86B660476}" srcOrd="0" destOrd="0" presId="urn:microsoft.com/office/officeart/2005/8/layout/chevron2"/>
    <dgm:cxn modelId="{A7EB5E93-7B52-4C25-BF15-216A88AEF016}" srcId="{21013755-3056-4FC7-9340-5E16FDD0F496}" destId="{5C039A74-652C-4856-B8EB-2929E6C8CA34}" srcOrd="0" destOrd="0" parTransId="{DF5B7FFD-C027-46BD-A06E-B428E67D9EE9}" sibTransId="{CD7C087A-74A5-465B-82AA-78FFA9B5976D}"/>
    <dgm:cxn modelId="{BBFA061F-E2A8-4401-9BF5-F23256C476AD}" type="presOf" srcId="{DB6A353F-48BA-4058-8D49-B89896B2D2B2}" destId="{D53537F9-E938-4BDB-96E6-C4F2793662D7}" srcOrd="0" destOrd="0" presId="urn:microsoft.com/office/officeart/2005/8/layout/chevron2"/>
    <dgm:cxn modelId="{A5BE2012-CD12-477D-9FFE-60C2E8424B6D}" srcId="{DB16122B-D6FC-43BB-862C-F41BD2599EAF}" destId="{8B555874-2878-4A8C-A415-E9E64E7D18B2}" srcOrd="0" destOrd="0" parTransId="{BD42F717-7072-47B3-AD5A-2681FD36B275}" sibTransId="{4E8043FD-FD1E-4FB1-8B3C-142887184178}"/>
    <dgm:cxn modelId="{EB367989-10EA-473D-B2E3-251BB45667A9}" srcId="{789FE253-626E-410A-8D5A-4C51AE692BD4}" destId="{F2C02B8E-E2F2-4E4B-B507-AFE1F6F00CCF}" srcOrd="0" destOrd="0" parTransId="{CF742A68-2436-4A99-8C15-7BBD0A3C71A7}" sibTransId="{41F52D48-C8FD-47B5-97E6-AB21E5AA2858}"/>
    <dgm:cxn modelId="{69479B83-2CD8-4DDE-B975-B5FDD8682C6D}" srcId="{D490A8A3-A518-42DC-93D9-5026DC42CF59}" destId="{6245E5E2-1444-4363-AA9E-082821B40BCA}" srcOrd="2" destOrd="0" parTransId="{56567B91-CE4A-4E57-80AD-452BEEF8B30A}" sibTransId="{FF4ED2B4-9380-4130-A137-D739FA4EDA4B}"/>
    <dgm:cxn modelId="{BFB2641D-6496-4FCD-A4AF-B36B61BA67C2}" type="presOf" srcId="{8B555874-2878-4A8C-A415-E9E64E7D18B2}" destId="{88A61A30-9E32-4A0D-B546-428DAE9562D2}" srcOrd="0" destOrd="0" presId="urn:microsoft.com/office/officeart/2005/8/layout/chevron2"/>
    <dgm:cxn modelId="{A590FDAC-6449-415B-8D01-DA70122CD898}" srcId="{D490A8A3-A518-42DC-93D9-5026DC42CF59}" destId="{789FE253-626E-410A-8D5A-4C51AE692BD4}" srcOrd="3" destOrd="0" parTransId="{6658C8C8-28F9-4389-ACB0-304DAA6CCB37}" sibTransId="{C63C565C-11D4-4281-AABE-26E3110EAF5D}"/>
    <dgm:cxn modelId="{3CE0DE30-2EAF-4336-A8DD-1D8EA9085CFB}" type="presOf" srcId="{789FE253-626E-410A-8D5A-4C51AE692BD4}" destId="{B71631A3-7C63-4A99-B197-4E16C6652CAB}" srcOrd="0" destOrd="0" presId="urn:microsoft.com/office/officeart/2005/8/layout/chevron2"/>
    <dgm:cxn modelId="{F0E911F2-2140-4E0F-A5A0-2DCB35BA3AA7}" srcId="{D490A8A3-A518-42DC-93D9-5026DC42CF59}" destId="{21013755-3056-4FC7-9340-5E16FDD0F496}" srcOrd="6" destOrd="0" parTransId="{3D93A376-5574-42DC-87D0-1B8B31484271}" sibTransId="{4E7F4E1C-CA2E-4617-9272-68DA01146B67}"/>
    <dgm:cxn modelId="{7C61FD4A-604C-4C8D-B732-5292FDF1F697}" type="presOf" srcId="{21013755-3056-4FC7-9340-5E16FDD0F496}" destId="{AE6D4808-4630-4B11-A52D-2C03DB6CC9FA}" srcOrd="0" destOrd="0" presId="urn:microsoft.com/office/officeart/2005/8/layout/chevron2"/>
    <dgm:cxn modelId="{906E8967-111C-41CE-8D5F-1B7BCC1B11AD}" srcId="{2C8D93F5-3AAC-412C-856C-9CB6FD86A948}" destId="{DB6A353F-48BA-4058-8D49-B89896B2D2B2}" srcOrd="0" destOrd="0" parTransId="{9737E7D5-3568-47F1-ACE3-43CA78F30514}" sibTransId="{08376040-291F-4E04-B272-4FE494D9AA7D}"/>
    <dgm:cxn modelId="{272F820D-2091-4B50-A5B4-B5A065EA3D13}" type="presOf" srcId="{D490A8A3-A518-42DC-93D9-5026DC42CF59}" destId="{1D4F3867-4709-4388-8A02-5185DBB1150C}" srcOrd="0" destOrd="0" presId="urn:microsoft.com/office/officeart/2005/8/layout/chevron2"/>
    <dgm:cxn modelId="{5C4A1270-4D72-48AF-8B55-A4F1D4C26C74}" type="presOf" srcId="{2C8D93F5-3AAC-412C-856C-9CB6FD86A948}" destId="{A0B8F943-44B1-41F6-B52D-826698902ADB}" srcOrd="0" destOrd="0" presId="urn:microsoft.com/office/officeart/2005/8/layout/chevron2"/>
    <dgm:cxn modelId="{751D7FD9-919E-49ED-AE27-E6E86DF63F57}" srcId="{6245E5E2-1444-4363-AA9E-082821B40BCA}" destId="{CF8E9F02-8F96-412D-B258-F8ADC07B498B}" srcOrd="0" destOrd="0" parTransId="{0C9DC16C-6F8E-4A03-BDDC-C1A83F2EF8BA}" sibTransId="{2978780F-8A04-46A0-AA83-00C8CD6ACFFE}"/>
    <dgm:cxn modelId="{6956032E-6175-4BA3-B6CE-76181C141001}" srcId="{D490A8A3-A518-42DC-93D9-5026DC42CF59}" destId="{2C8D93F5-3AAC-412C-856C-9CB6FD86A948}" srcOrd="0" destOrd="0" parTransId="{F360316A-D3C6-4A75-81FF-D9686658A05F}" sibTransId="{7222042B-22A6-4B1B-A20F-B70FB5294928}"/>
    <dgm:cxn modelId="{FD89A75C-5DA6-427E-B054-0C561AFAF9C7}" srcId="{D490A8A3-A518-42DC-93D9-5026DC42CF59}" destId="{0E8CA12A-E047-4AC4-B252-DC1E2EAB02D4}" srcOrd="5" destOrd="0" parTransId="{2059680F-E11B-431B-A569-E9088C7F809B}" sibTransId="{853BD1F0-86FC-4862-8D8D-613A0A30983B}"/>
    <dgm:cxn modelId="{014DE819-CFA9-40B5-8245-10C0CE76E0D4}" type="presOf" srcId="{CF8E9F02-8F96-412D-B258-F8ADC07B498B}" destId="{1D0D362C-4F29-4264-860F-4CCB62675349}" srcOrd="0" destOrd="0" presId="urn:microsoft.com/office/officeart/2005/8/layout/chevron2"/>
    <dgm:cxn modelId="{E1792880-E0A2-45D9-9BA9-C5DBFC49DA93}" type="presOf" srcId="{0E8CA12A-E047-4AC4-B252-DC1E2EAB02D4}" destId="{F5FF8EDB-609A-41DE-B322-495D8A7FD271}" srcOrd="0" destOrd="0" presId="urn:microsoft.com/office/officeart/2005/8/layout/chevron2"/>
    <dgm:cxn modelId="{1A5F23B4-8320-4994-A4DA-D99CB0225363}" type="presParOf" srcId="{1D4F3867-4709-4388-8A02-5185DBB1150C}" destId="{6A8285E8-AA6F-4EFF-9C84-7C664936E2BD}" srcOrd="0" destOrd="0" presId="urn:microsoft.com/office/officeart/2005/8/layout/chevron2"/>
    <dgm:cxn modelId="{326539E1-E67E-4454-A7EA-F29169B7C205}" type="presParOf" srcId="{6A8285E8-AA6F-4EFF-9C84-7C664936E2BD}" destId="{A0B8F943-44B1-41F6-B52D-826698902ADB}" srcOrd="0" destOrd="0" presId="urn:microsoft.com/office/officeart/2005/8/layout/chevron2"/>
    <dgm:cxn modelId="{46855E08-38F4-4472-995D-02DC2DB72791}" type="presParOf" srcId="{6A8285E8-AA6F-4EFF-9C84-7C664936E2BD}" destId="{D53537F9-E938-4BDB-96E6-C4F2793662D7}" srcOrd="1" destOrd="0" presId="urn:microsoft.com/office/officeart/2005/8/layout/chevron2"/>
    <dgm:cxn modelId="{A5BC15FB-5ABF-4236-BA78-1F199A6FEF34}" type="presParOf" srcId="{1D4F3867-4709-4388-8A02-5185DBB1150C}" destId="{10BE0B22-F5C8-4288-8133-757D35420C01}" srcOrd="1" destOrd="0" presId="urn:microsoft.com/office/officeart/2005/8/layout/chevron2"/>
    <dgm:cxn modelId="{E196C5D8-43B1-46A9-80A3-E82BAEB4F521}" type="presParOf" srcId="{1D4F3867-4709-4388-8A02-5185DBB1150C}" destId="{505E73C7-87F0-4C6F-BF01-568D96E5643B}" srcOrd="2" destOrd="0" presId="urn:microsoft.com/office/officeart/2005/8/layout/chevron2"/>
    <dgm:cxn modelId="{78482FB8-1B8F-41A0-9D5E-453F1D11B808}" type="presParOf" srcId="{505E73C7-87F0-4C6F-BF01-568D96E5643B}" destId="{C1C52120-10C0-47E4-9CEF-54A9A5577550}" srcOrd="0" destOrd="0" presId="urn:microsoft.com/office/officeart/2005/8/layout/chevron2"/>
    <dgm:cxn modelId="{522062FB-FBF2-4F46-88A8-D7203D43752C}" type="presParOf" srcId="{505E73C7-87F0-4C6F-BF01-568D96E5643B}" destId="{CE95690D-8C1D-47FB-AAE8-B5A86B660476}" srcOrd="1" destOrd="0" presId="urn:microsoft.com/office/officeart/2005/8/layout/chevron2"/>
    <dgm:cxn modelId="{79582229-7AF7-45F9-B490-4C3475ED0E21}" type="presParOf" srcId="{1D4F3867-4709-4388-8A02-5185DBB1150C}" destId="{16EB2CEF-0B33-4462-B113-70B873FF5190}" srcOrd="3" destOrd="0" presId="urn:microsoft.com/office/officeart/2005/8/layout/chevron2"/>
    <dgm:cxn modelId="{453BDC59-615D-4B26-B31D-223F67A0AC8D}" type="presParOf" srcId="{1D4F3867-4709-4388-8A02-5185DBB1150C}" destId="{2D09F712-42EA-42F4-8501-9735D78E9D8A}" srcOrd="4" destOrd="0" presId="urn:microsoft.com/office/officeart/2005/8/layout/chevron2"/>
    <dgm:cxn modelId="{53A5DE4B-4B87-4FF4-9CD6-110696F974A0}" type="presParOf" srcId="{2D09F712-42EA-42F4-8501-9735D78E9D8A}" destId="{3F1B0BFE-297C-4FDF-8A70-18AC50EC039B}" srcOrd="0" destOrd="0" presId="urn:microsoft.com/office/officeart/2005/8/layout/chevron2"/>
    <dgm:cxn modelId="{AE856F29-16FD-46F9-B7DD-374752E0DE53}" type="presParOf" srcId="{2D09F712-42EA-42F4-8501-9735D78E9D8A}" destId="{1D0D362C-4F29-4264-860F-4CCB62675349}" srcOrd="1" destOrd="0" presId="urn:microsoft.com/office/officeart/2005/8/layout/chevron2"/>
    <dgm:cxn modelId="{A63E703A-8D56-4CEC-88B7-2DABDE94483E}" type="presParOf" srcId="{1D4F3867-4709-4388-8A02-5185DBB1150C}" destId="{8DD7100E-ABBF-43DC-A913-68D54826444F}" srcOrd="5" destOrd="0" presId="urn:microsoft.com/office/officeart/2005/8/layout/chevron2"/>
    <dgm:cxn modelId="{6427D49F-8551-4E36-8179-1CB9CA1653FF}" type="presParOf" srcId="{1D4F3867-4709-4388-8A02-5185DBB1150C}" destId="{1BDF13A9-4CC2-4ACC-BC38-9EC070E98D39}" srcOrd="6" destOrd="0" presId="urn:microsoft.com/office/officeart/2005/8/layout/chevron2"/>
    <dgm:cxn modelId="{4D57341A-9722-494A-88CC-12C3374A995A}" type="presParOf" srcId="{1BDF13A9-4CC2-4ACC-BC38-9EC070E98D39}" destId="{B71631A3-7C63-4A99-B197-4E16C6652CAB}" srcOrd="0" destOrd="0" presId="urn:microsoft.com/office/officeart/2005/8/layout/chevron2"/>
    <dgm:cxn modelId="{6642174E-C37E-4BCA-906F-1DE7ECDFAD06}" type="presParOf" srcId="{1BDF13A9-4CC2-4ACC-BC38-9EC070E98D39}" destId="{CF2F7A28-2935-455E-9D9C-092E7870EAA6}" srcOrd="1" destOrd="0" presId="urn:microsoft.com/office/officeart/2005/8/layout/chevron2"/>
    <dgm:cxn modelId="{86ABC7B3-AFC2-42C2-A7A8-DC7671B8054F}" type="presParOf" srcId="{1D4F3867-4709-4388-8A02-5185DBB1150C}" destId="{88246C8B-32E4-4AA4-8A03-32F37BB169EB}" srcOrd="7" destOrd="0" presId="urn:microsoft.com/office/officeart/2005/8/layout/chevron2"/>
    <dgm:cxn modelId="{A3AB8CFE-C814-4D34-B246-59BD61BC4F7A}" type="presParOf" srcId="{1D4F3867-4709-4388-8A02-5185DBB1150C}" destId="{53ABB968-322B-411A-A45C-E689CD48D5FC}" srcOrd="8" destOrd="0" presId="urn:microsoft.com/office/officeart/2005/8/layout/chevron2"/>
    <dgm:cxn modelId="{10B316A2-093C-4BF0-8CA2-DA6DE236ECED}" type="presParOf" srcId="{53ABB968-322B-411A-A45C-E689CD48D5FC}" destId="{B767B548-4773-491F-87E2-89044D7BA7CE}" srcOrd="0" destOrd="0" presId="urn:microsoft.com/office/officeart/2005/8/layout/chevron2"/>
    <dgm:cxn modelId="{92A626F3-11D6-4936-8FD7-8EB48D4B3F56}" type="presParOf" srcId="{53ABB968-322B-411A-A45C-E689CD48D5FC}" destId="{88A61A30-9E32-4A0D-B546-428DAE9562D2}" srcOrd="1" destOrd="0" presId="urn:microsoft.com/office/officeart/2005/8/layout/chevron2"/>
    <dgm:cxn modelId="{19F71701-811E-457E-A46C-A84BC380417C}" type="presParOf" srcId="{1D4F3867-4709-4388-8A02-5185DBB1150C}" destId="{6A0BBA9C-EF91-41E2-BA94-54DCB343E96E}" srcOrd="9" destOrd="0" presId="urn:microsoft.com/office/officeart/2005/8/layout/chevron2"/>
    <dgm:cxn modelId="{5699E677-2262-43FD-AD67-13A7498A9E44}" type="presParOf" srcId="{1D4F3867-4709-4388-8A02-5185DBB1150C}" destId="{EB975E78-1110-461D-AFED-E3BE3E3C1A26}" srcOrd="10" destOrd="0" presId="urn:microsoft.com/office/officeart/2005/8/layout/chevron2"/>
    <dgm:cxn modelId="{5B4A5EB1-80C2-430D-BF96-61AEAB2B6E90}" type="presParOf" srcId="{EB975E78-1110-461D-AFED-E3BE3E3C1A26}" destId="{F5FF8EDB-609A-41DE-B322-495D8A7FD271}" srcOrd="0" destOrd="0" presId="urn:microsoft.com/office/officeart/2005/8/layout/chevron2"/>
    <dgm:cxn modelId="{53254066-9F9B-45B8-95A0-4CBEBE729CE8}" type="presParOf" srcId="{EB975E78-1110-461D-AFED-E3BE3E3C1A26}" destId="{75EBD338-FF4E-4FD4-A218-B72E4A5D1A4D}" srcOrd="1" destOrd="0" presId="urn:microsoft.com/office/officeart/2005/8/layout/chevron2"/>
    <dgm:cxn modelId="{93EB331D-E0D0-48A1-9035-EB03A0469561}" type="presParOf" srcId="{1D4F3867-4709-4388-8A02-5185DBB1150C}" destId="{C8E90332-6873-4801-B72D-26A09B356890}" srcOrd="11" destOrd="0" presId="urn:microsoft.com/office/officeart/2005/8/layout/chevron2"/>
    <dgm:cxn modelId="{D6719E4F-FACB-41C7-BF58-13459DBBD0D3}" type="presParOf" srcId="{1D4F3867-4709-4388-8A02-5185DBB1150C}" destId="{1DE0E1F1-A2A5-4960-9F10-185926157CE2}" srcOrd="12" destOrd="0" presId="urn:microsoft.com/office/officeart/2005/8/layout/chevron2"/>
    <dgm:cxn modelId="{3FC99451-91A5-49C9-8932-B8F0C9A1FEAE}" type="presParOf" srcId="{1DE0E1F1-A2A5-4960-9F10-185926157CE2}" destId="{AE6D4808-4630-4B11-A52D-2C03DB6CC9FA}" srcOrd="0" destOrd="0" presId="urn:microsoft.com/office/officeart/2005/8/layout/chevron2"/>
    <dgm:cxn modelId="{EC142622-379F-454A-B064-11E7AA405CBF}" type="presParOf" srcId="{1DE0E1F1-A2A5-4960-9F10-185926157CE2}" destId="{2C35CF22-A1BA-4D79-82EE-E23DCCE0646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90A8A3-A518-42DC-93D9-5026DC42CF5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D93F5-3AAC-412C-856C-9CB6FD86A94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360316A-D3C6-4A75-81FF-D9686658A05F}" type="parTrans" cxnId="{6956032E-6175-4BA3-B6CE-76181C141001}">
      <dgm:prSet/>
      <dgm:spPr/>
      <dgm:t>
        <a:bodyPr/>
        <a:lstStyle/>
        <a:p>
          <a:endParaRPr lang="ru-RU"/>
        </a:p>
      </dgm:t>
    </dgm:pt>
    <dgm:pt modelId="{7222042B-22A6-4B1B-A20F-B70FB5294928}" type="sibTrans" cxnId="{6956032E-6175-4BA3-B6CE-76181C141001}">
      <dgm:prSet/>
      <dgm:spPr/>
      <dgm:t>
        <a:bodyPr/>
        <a:lstStyle/>
        <a:p>
          <a:endParaRPr lang="ru-RU"/>
        </a:p>
      </dgm:t>
    </dgm:pt>
    <dgm:pt modelId="{DB6A353F-48BA-4058-8D49-B89896B2D2B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МОДЕЛЬ СЕТИ ГОРОДСКИХ ДОРОГ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737E7D5-3568-47F1-ACE3-43CA78F30514}" type="parTrans" cxnId="{906E8967-111C-41CE-8D5F-1B7BCC1B11AD}">
      <dgm:prSet/>
      <dgm:spPr/>
      <dgm:t>
        <a:bodyPr/>
        <a:lstStyle/>
        <a:p>
          <a:endParaRPr lang="ru-RU"/>
        </a:p>
      </dgm:t>
    </dgm:pt>
    <dgm:pt modelId="{08376040-291F-4E04-B272-4FE494D9AA7D}" type="sibTrans" cxnId="{906E8967-111C-41CE-8D5F-1B7BCC1B11AD}">
      <dgm:prSet/>
      <dgm:spPr/>
      <dgm:t>
        <a:bodyPr/>
        <a:lstStyle/>
        <a:p>
          <a:endParaRPr lang="ru-RU"/>
        </a:p>
      </dgm:t>
    </dgm:pt>
    <dgm:pt modelId="{2BECB2FA-EEFB-40B1-A3F7-4763ACA4C3F1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B62010-9E5D-4D9D-94B6-796204FEDFE0}" type="parTrans" cxnId="{3F6BE8FB-6850-4414-9E70-05F1FE84FF4F}">
      <dgm:prSet/>
      <dgm:spPr/>
      <dgm:t>
        <a:bodyPr/>
        <a:lstStyle/>
        <a:p>
          <a:endParaRPr lang="ru-RU"/>
        </a:p>
      </dgm:t>
    </dgm:pt>
    <dgm:pt modelId="{6E380D5B-DD7D-47DD-8082-454863F1A311}" type="sibTrans" cxnId="{3F6BE8FB-6850-4414-9E70-05F1FE84FF4F}">
      <dgm:prSet/>
      <dgm:spPr/>
      <dgm:t>
        <a:bodyPr/>
        <a:lstStyle/>
        <a:p>
          <a:endParaRPr lang="ru-RU"/>
        </a:p>
      </dgm:t>
    </dgm:pt>
    <dgm:pt modelId="{7D715CEB-AC74-460D-A1A2-DC726E1722C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ФОРМУЛА НАХОЖДЕНИЯ ПРИНАДЛЕЖНОСТИ ТОЧКИ ЗАДАННОЙ ОБЛАСТИ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0A55D09-6B3D-43F8-9DD8-FE1742F99B68}" type="parTrans" cxnId="{4E8E3327-9BE8-4278-87B6-62EBC1664D81}">
      <dgm:prSet/>
      <dgm:spPr/>
      <dgm:t>
        <a:bodyPr/>
        <a:lstStyle/>
        <a:p>
          <a:endParaRPr lang="ru-RU"/>
        </a:p>
      </dgm:t>
    </dgm:pt>
    <dgm:pt modelId="{58E9FAD7-8801-435F-AC0A-3DD862687572}" type="sibTrans" cxnId="{4E8E3327-9BE8-4278-87B6-62EBC1664D81}">
      <dgm:prSet/>
      <dgm:spPr/>
      <dgm:t>
        <a:bodyPr/>
        <a:lstStyle/>
        <a:p>
          <a:endParaRPr lang="ru-RU"/>
        </a:p>
      </dgm:t>
    </dgm:pt>
    <dgm:pt modelId="{6245E5E2-1444-4363-AA9E-082821B40BC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56567B91-CE4A-4E57-80AD-452BEEF8B30A}" type="parTrans" cxnId="{69479B83-2CD8-4DDE-B975-B5FDD8682C6D}">
      <dgm:prSet/>
      <dgm:spPr/>
      <dgm:t>
        <a:bodyPr/>
        <a:lstStyle/>
        <a:p>
          <a:endParaRPr lang="ru-RU"/>
        </a:p>
      </dgm:t>
    </dgm:pt>
    <dgm:pt modelId="{FF4ED2B4-9380-4130-A137-D739FA4EDA4B}" type="sibTrans" cxnId="{69479B83-2CD8-4DDE-B975-B5FDD8682C6D}">
      <dgm:prSet/>
      <dgm:spPr/>
      <dgm:t>
        <a:bodyPr/>
        <a:lstStyle/>
        <a:p>
          <a:endParaRPr lang="ru-RU"/>
        </a:p>
      </dgm:t>
    </dgm:pt>
    <dgm:pt modelId="{CF8E9F02-8F96-412D-B258-F8ADC07B498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СХЕМА ВЗАИМНОГО РАСПОЛОЖЕНИЯ ОБЪЕКТОВ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C9DC16C-6F8E-4A03-BDDC-C1A83F2EF8BA}" type="parTrans" cxnId="{751D7FD9-919E-49ED-AE27-E6E86DF63F57}">
      <dgm:prSet/>
      <dgm:spPr/>
      <dgm:t>
        <a:bodyPr/>
        <a:lstStyle/>
        <a:p>
          <a:endParaRPr lang="ru-RU"/>
        </a:p>
      </dgm:t>
    </dgm:pt>
    <dgm:pt modelId="{2978780F-8A04-46A0-AA83-00C8CD6ACFFE}" type="sibTrans" cxnId="{751D7FD9-919E-49ED-AE27-E6E86DF63F57}">
      <dgm:prSet/>
      <dgm:spPr/>
      <dgm:t>
        <a:bodyPr/>
        <a:lstStyle/>
        <a:p>
          <a:endParaRPr lang="ru-RU"/>
        </a:p>
      </dgm:t>
    </dgm:pt>
    <dgm:pt modelId="{789FE253-626E-410A-8D5A-4C51AE692BD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658C8C8-28F9-4389-ACB0-304DAA6CCB37}" type="parTrans" cxnId="{A590FDAC-6449-415B-8D01-DA70122CD898}">
      <dgm:prSet/>
      <dgm:spPr/>
      <dgm:t>
        <a:bodyPr/>
        <a:lstStyle/>
        <a:p>
          <a:endParaRPr lang="ru-RU"/>
        </a:p>
      </dgm:t>
    </dgm:pt>
    <dgm:pt modelId="{C63C565C-11D4-4281-AABE-26E3110EAF5D}" type="sibTrans" cxnId="{A590FDAC-6449-415B-8D01-DA70122CD898}">
      <dgm:prSet/>
      <dgm:spPr/>
      <dgm:t>
        <a:bodyPr/>
        <a:lstStyle/>
        <a:p>
          <a:endParaRPr lang="ru-RU"/>
        </a:p>
      </dgm:t>
    </dgm:pt>
    <dgm:pt modelId="{F2C02B8E-E2F2-4E4B-B507-AFE1F6F00CC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УРАВНЕНИЕ </a:t>
          </a:r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S = v ∙ t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F742A68-2436-4A99-8C15-7BBD0A3C71A7}" type="parTrans" cxnId="{EB367989-10EA-473D-B2E3-251BB45667A9}">
      <dgm:prSet/>
      <dgm:spPr/>
      <dgm:t>
        <a:bodyPr/>
        <a:lstStyle/>
        <a:p>
          <a:endParaRPr lang="ru-RU"/>
        </a:p>
      </dgm:t>
    </dgm:pt>
    <dgm:pt modelId="{41F52D48-C8FD-47B5-97E6-AB21E5AA2858}" type="sibTrans" cxnId="{EB367989-10EA-473D-B2E3-251BB45667A9}">
      <dgm:prSet/>
      <dgm:spPr/>
      <dgm:t>
        <a:bodyPr/>
        <a:lstStyle/>
        <a:p>
          <a:endParaRPr lang="ru-RU"/>
        </a:p>
      </dgm:t>
    </dgm:pt>
    <dgm:pt modelId="{DB16122B-D6FC-43BB-862C-F41BD2599EA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0543364-4523-4D65-8DBD-4AFD6B39F396}" type="parTrans" cxnId="{35648C40-B370-41FB-8B69-1A962BB57631}">
      <dgm:prSet/>
      <dgm:spPr/>
      <dgm:t>
        <a:bodyPr/>
        <a:lstStyle/>
        <a:p>
          <a:endParaRPr lang="ru-RU"/>
        </a:p>
      </dgm:t>
    </dgm:pt>
    <dgm:pt modelId="{C3461CC6-8DB0-41CA-8EDB-78A69AB21F51}" type="sibTrans" cxnId="{35648C40-B370-41FB-8B69-1A962BB57631}">
      <dgm:prSet/>
      <dgm:spPr/>
      <dgm:t>
        <a:bodyPr/>
        <a:lstStyle/>
        <a:p>
          <a:endParaRPr lang="ru-RU"/>
        </a:p>
      </dgm:t>
    </dgm:pt>
    <dgm:pt modelId="{8B555874-2878-4A8C-A415-E9E64E7D18B2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МОДЕЛЬ ПОВЕДЕНИЯ ПАССАЖИРОВ В МЕТРО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D42F717-7072-47B3-AD5A-2681FD36B275}" type="parTrans" cxnId="{A5BE2012-CD12-477D-9FFE-60C2E8424B6D}">
      <dgm:prSet/>
      <dgm:spPr/>
      <dgm:t>
        <a:bodyPr/>
        <a:lstStyle/>
        <a:p>
          <a:endParaRPr lang="ru-RU"/>
        </a:p>
      </dgm:t>
    </dgm:pt>
    <dgm:pt modelId="{4E8043FD-FD1E-4FB1-8B3C-142887184178}" type="sibTrans" cxnId="{A5BE2012-CD12-477D-9FFE-60C2E8424B6D}">
      <dgm:prSet/>
      <dgm:spPr/>
      <dgm:t>
        <a:bodyPr/>
        <a:lstStyle/>
        <a:p>
          <a:endParaRPr lang="ru-RU"/>
        </a:p>
      </dgm:t>
    </dgm:pt>
    <dgm:pt modelId="{0E8CA12A-E047-4AC4-B252-DC1E2EAB02D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059680F-E11B-431B-A569-E9088C7F809B}" type="parTrans" cxnId="{FD89A75C-5DA6-427E-B054-0C561AFAF9C7}">
      <dgm:prSet/>
      <dgm:spPr/>
      <dgm:t>
        <a:bodyPr/>
        <a:lstStyle/>
        <a:p>
          <a:endParaRPr lang="ru-RU"/>
        </a:p>
      </dgm:t>
    </dgm:pt>
    <dgm:pt modelId="{853BD1F0-86FC-4862-8D8D-613A0A30983B}" type="sibTrans" cxnId="{FD89A75C-5DA6-427E-B054-0C561AFAF9C7}">
      <dgm:prSet/>
      <dgm:spPr/>
      <dgm:t>
        <a:bodyPr/>
        <a:lstStyle/>
        <a:p>
          <a:endParaRPr lang="ru-RU"/>
        </a:p>
      </dgm:t>
    </dgm:pt>
    <dgm:pt modelId="{83F174A3-3E44-40BD-AB8A-71F51110FB5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ПЕРЕЧИСЛЕНИЕ ГЛАВНЫХ ГЕРОЕВ ПЬЕСЫ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E30908B-320D-49DB-A083-7FF60004B3E6}" type="parTrans" cxnId="{C15CD33A-BFFE-4B57-8F87-EA07E853808E}">
      <dgm:prSet/>
      <dgm:spPr/>
      <dgm:t>
        <a:bodyPr/>
        <a:lstStyle/>
        <a:p>
          <a:endParaRPr lang="ru-RU"/>
        </a:p>
      </dgm:t>
    </dgm:pt>
    <dgm:pt modelId="{521D3346-34DB-4837-B72C-C1FD2D61FB99}" type="sibTrans" cxnId="{C15CD33A-BFFE-4B57-8F87-EA07E853808E}">
      <dgm:prSet/>
      <dgm:spPr/>
      <dgm:t>
        <a:bodyPr/>
        <a:lstStyle/>
        <a:p>
          <a:endParaRPr lang="ru-RU"/>
        </a:p>
      </dgm:t>
    </dgm:pt>
    <dgm:pt modelId="{21013755-3056-4FC7-9340-5E16FDD0F49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D93A376-5574-42DC-87D0-1B8B31484271}" type="parTrans" cxnId="{F0E911F2-2140-4E0F-A5A0-2DCB35BA3AA7}">
      <dgm:prSet/>
      <dgm:spPr/>
      <dgm:t>
        <a:bodyPr/>
        <a:lstStyle/>
        <a:p>
          <a:endParaRPr lang="ru-RU"/>
        </a:p>
      </dgm:t>
    </dgm:pt>
    <dgm:pt modelId="{4E7F4E1C-CA2E-4617-9272-68DA01146B67}" type="sibTrans" cxnId="{F0E911F2-2140-4E0F-A5A0-2DCB35BA3AA7}">
      <dgm:prSet/>
      <dgm:spPr/>
      <dgm:t>
        <a:bodyPr/>
        <a:lstStyle/>
        <a:p>
          <a:endParaRPr lang="ru-RU"/>
        </a:p>
      </dgm:t>
    </dgm:pt>
    <dgm:pt modelId="{5C039A74-652C-4856-B8EB-2929E6C8CA3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ГЕНИАЛОГИЧЕСКОЕ ДРЕВО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F5B7FFD-C027-46BD-A06E-B428E67D9EE9}" type="parTrans" cxnId="{A7EB5E93-7B52-4C25-BF15-216A88AEF016}">
      <dgm:prSet/>
      <dgm:spPr/>
      <dgm:t>
        <a:bodyPr/>
        <a:lstStyle/>
        <a:p>
          <a:endParaRPr lang="ru-RU"/>
        </a:p>
      </dgm:t>
    </dgm:pt>
    <dgm:pt modelId="{CD7C087A-74A5-465B-82AA-78FFA9B5976D}" type="sibTrans" cxnId="{A7EB5E93-7B52-4C25-BF15-216A88AEF016}">
      <dgm:prSet/>
      <dgm:spPr/>
      <dgm:t>
        <a:bodyPr/>
        <a:lstStyle/>
        <a:p>
          <a:endParaRPr lang="ru-RU"/>
        </a:p>
      </dgm:t>
    </dgm:pt>
    <dgm:pt modelId="{1D4F3867-4709-4388-8A02-5185DBB1150C}" type="pres">
      <dgm:prSet presAssocID="{D490A8A3-A518-42DC-93D9-5026DC42CF5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8285E8-AA6F-4EFF-9C84-7C664936E2BD}" type="pres">
      <dgm:prSet presAssocID="{2C8D93F5-3AAC-412C-856C-9CB6FD86A948}" presName="composite" presStyleCnt="0"/>
      <dgm:spPr/>
    </dgm:pt>
    <dgm:pt modelId="{A0B8F943-44B1-41F6-B52D-826698902ADB}" type="pres">
      <dgm:prSet presAssocID="{2C8D93F5-3AAC-412C-856C-9CB6FD86A94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537F9-E938-4BDB-96E6-C4F2793662D7}" type="pres">
      <dgm:prSet presAssocID="{2C8D93F5-3AAC-412C-856C-9CB6FD86A948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E0B22-F5C8-4288-8133-757D35420C01}" type="pres">
      <dgm:prSet presAssocID="{7222042B-22A6-4B1B-A20F-B70FB5294928}" presName="sp" presStyleCnt="0"/>
      <dgm:spPr/>
    </dgm:pt>
    <dgm:pt modelId="{505E73C7-87F0-4C6F-BF01-568D96E5643B}" type="pres">
      <dgm:prSet presAssocID="{2BECB2FA-EEFB-40B1-A3F7-4763ACA4C3F1}" presName="composite" presStyleCnt="0"/>
      <dgm:spPr/>
    </dgm:pt>
    <dgm:pt modelId="{C1C52120-10C0-47E4-9CEF-54A9A5577550}" type="pres">
      <dgm:prSet presAssocID="{2BECB2FA-EEFB-40B1-A3F7-4763ACA4C3F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5690D-8C1D-47FB-AAE8-B5A86B660476}" type="pres">
      <dgm:prSet presAssocID="{2BECB2FA-EEFB-40B1-A3F7-4763ACA4C3F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B2CEF-0B33-4462-B113-70B873FF5190}" type="pres">
      <dgm:prSet presAssocID="{6E380D5B-DD7D-47DD-8082-454863F1A311}" presName="sp" presStyleCnt="0"/>
      <dgm:spPr/>
    </dgm:pt>
    <dgm:pt modelId="{2D09F712-42EA-42F4-8501-9735D78E9D8A}" type="pres">
      <dgm:prSet presAssocID="{6245E5E2-1444-4363-AA9E-082821B40BCA}" presName="composite" presStyleCnt="0"/>
      <dgm:spPr/>
    </dgm:pt>
    <dgm:pt modelId="{3F1B0BFE-297C-4FDF-8A70-18AC50EC039B}" type="pres">
      <dgm:prSet presAssocID="{6245E5E2-1444-4363-AA9E-082821B40BC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D362C-4F29-4264-860F-4CCB62675349}" type="pres">
      <dgm:prSet presAssocID="{6245E5E2-1444-4363-AA9E-082821B40BC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7100E-ABBF-43DC-A913-68D54826444F}" type="pres">
      <dgm:prSet presAssocID="{FF4ED2B4-9380-4130-A137-D739FA4EDA4B}" presName="sp" presStyleCnt="0"/>
      <dgm:spPr/>
    </dgm:pt>
    <dgm:pt modelId="{1BDF13A9-4CC2-4ACC-BC38-9EC070E98D39}" type="pres">
      <dgm:prSet presAssocID="{789FE253-626E-410A-8D5A-4C51AE692BD4}" presName="composite" presStyleCnt="0"/>
      <dgm:spPr/>
    </dgm:pt>
    <dgm:pt modelId="{B71631A3-7C63-4A99-B197-4E16C6652CAB}" type="pres">
      <dgm:prSet presAssocID="{789FE253-626E-410A-8D5A-4C51AE692BD4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F7A28-2935-455E-9D9C-092E7870EAA6}" type="pres">
      <dgm:prSet presAssocID="{789FE253-626E-410A-8D5A-4C51AE692BD4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46C8B-32E4-4AA4-8A03-32F37BB169EB}" type="pres">
      <dgm:prSet presAssocID="{C63C565C-11D4-4281-AABE-26E3110EAF5D}" presName="sp" presStyleCnt="0"/>
      <dgm:spPr/>
    </dgm:pt>
    <dgm:pt modelId="{53ABB968-322B-411A-A45C-E689CD48D5FC}" type="pres">
      <dgm:prSet presAssocID="{DB16122B-D6FC-43BB-862C-F41BD2599EAF}" presName="composite" presStyleCnt="0"/>
      <dgm:spPr/>
    </dgm:pt>
    <dgm:pt modelId="{B767B548-4773-491F-87E2-89044D7BA7CE}" type="pres">
      <dgm:prSet presAssocID="{DB16122B-D6FC-43BB-862C-F41BD2599EAF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61A30-9E32-4A0D-B546-428DAE9562D2}" type="pres">
      <dgm:prSet presAssocID="{DB16122B-D6FC-43BB-862C-F41BD2599EAF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BBA9C-EF91-41E2-BA94-54DCB343E96E}" type="pres">
      <dgm:prSet presAssocID="{C3461CC6-8DB0-41CA-8EDB-78A69AB21F51}" presName="sp" presStyleCnt="0"/>
      <dgm:spPr/>
    </dgm:pt>
    <dgm:pt modelId="{EB975E78-1110-461D-AFED-E3BE3E3C1A26}" type="pres">
      <dgm:prSet presAssocID="{0E8CA12A-E047-4AC4-B252-DC1E2EAB02D4}" presName="composite" presStyleCnt="0"/>
      <dgm:spPr/>
    </dgm:pt>
    <dgm:pt modelId="{F5FF8EDB-609A-41DE-B322-495D8A7FD271}" type="pres">
      <dgm:prSet presAssocID="{0E8CA12A-E047-4AC4-B252-DC1E2EAB02D4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BD338-FF4E-4FD4-A218-B72E4A5D1A4D}" type="pres">
      <dgm:prSet presAssocID="{0E8CA12A-E047-4AC4-B252-DC1E2EAB02D4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90332-6873-4801-B72D-26A09B356890}" type="pres">
      <dgm:prSet presAssocID="{853BD1F0-86FC-4862-8D8D-613A0A30983B}" presName="sp" presStyleCnt="0"/>
      <dgm:spPr/>
    </dgm:pt>
    <dgm:pt modelId="{1DE0E1F1-A2A5-4960-9F10-185926157CE2}" type="pres">
      <dgm:prSet presAssocID="{21013755-3056-4FC7-9340-5E16FDD0F496}" presName="composite" presStyleCnt="0"/>
      <dgm:spPr/>
    </dgm:pt>
    <dgm:pt modelId="{AE6D4808-4630-4B11-A52D-2C03DB6CC9FA}" type="pres">
      <dgm:prSet presAssocID="{21013755-3056-4FC7-9340-5E16FDD0F496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5CF22-A1BA-4D79-82EE-E23DCCE0646D}" type="pres">
      <dgm:prSet presAssocID="{21013755-3056-4FC7-9340-5E16FDD0F496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1E23CD-C5BC-4618-8480-D62DD967518D}" type="presOf" srcId="{83F174A3-3E44-40BD-AB8A-71F51110FB55}" destId="{75EBD338-FF4E-4FD4-A218-B72E4A5D1A4D}" srcOrd="0" destOrd="0" presId="urn:microsoft.com/office/officeart/2005/8/layout/chevron2"/>
    <dgm:cxn modelId="{3F6BE8FB-6850-4414-9E70-05F1FE84FF4F}" srcId="{D490A8A3-A518-42DC-93D9-5026DC42CF59}" destId="{2BECB2FA-EEFB-40B1-A3F7-4763ACA4C3F1}" srcOrd="1" destOrd="0" parTransId="{07B62010-9E5D-4D9D-94B6-796204FEDFE0}" sibTransId="{6E380D5B-DD7D-47DD-8082-454863F1A311}"/>
    <dgm:cxn modelId="{4B6D0F06-BB86-4F49-9822-1F1C3EB20F6B}" type="presOf" srcId="{6245E5E2-1444-4363-AA9E-082821B40BCA}" destId="{3F1B0BFE-297C-4FDF-8A70-18AC50EC039B}" srcOrd="0" destOrd="0" presId="urn:microsoft.com/office/officeart/2005/8/layout/chevron2"/>
    <dgm:cxn modelId="{7EDFAD42-D2F7-48FB-8EF6-BE7FE006BF42}" type="presOf" srcId="{2BECB2FA-EEFB-40B1-A3F7-4763ACA4C3F1}" destId="{C1C52120-10C0-47E4-9CEF-54A9A5577550}" srcOrd="0" destOrd="0" presId="urn:microsoft.com/office/officeart/2005/8/layout/chevron2"/>
    <dgm:cxn modelId="{C15CD33A-BFFE-4B57-8F87-EA07E853808E}" srcId="{0E8CA12A-E047-4AC4-B252-DC1E2EAB02D4}" destId="{83F174A3-3E44-40BD-AB8A-71F51110FB55}" srcOrd="0" destOrd="0" parTransId="{FE30908B-320D-49DB-A083-7FF60004B3E6}" sibTransId="{521D3346-34DB-4837-B72C-C1FD2D61FB99}"/>
    <dgm:cxn modelId="{4E8E3327-9BE8-4278-87B6-62EBC1664D81}" srcId="{2BECB2FA-EEFB-40B1-A3F7-4763ACA4C3F1}" destId="{7D715CEB-AC74-460D-A1A2-DC726E1722CA}" srcOrd="0" destOrd="0" parTransId="{90A55D09-6B3D-43F8-9DD8-FE1742F99B68}" sibTransId="{58E9FAD7-8801-435F-AC0A-3DD862687572}"/>
    <dgm:cxn modelId="{8E26D18F-06C1-4443-A281-E4DCD91EBCB9}" type="presOf" srcId="{789FE253-626E-410A-8D5A-4C51AE692BD4}" destId="{B71631A3-7C63-4A99-B197-4E16C6652CAB}" srcOrd="0" destOrd="0" presId="urn:microsoft.com/office/officeart/2005/8/layout/chevron2"/>
    <dgm:cxn modelId="{2E11D3DE-05C4-4522-B164-C2FE59997928}" type="presOf" srcId="{D490A8A3-A518-42DC-93D9-5026DC42CF59}" destId="{1D4F3867-4709-4388-8A02-5185DBB1150C}" srcOrd="0" destOrd="0" presId="urn:microsoft.com/office/officeart/2005/8/layout/chevron2"/>
    <dgm:cxn modelId="{35648C40-B370-41FB-8B69-1A962BB57631}" srcId="{D490A8A3-A518-42DC-93D9-5026DC42CF59}" destId="{DB16122B-D6FC-43BB-862C-F41BD2599EAF}" srcOrd="4" destOrd="0" parTransId="{70543364-4523-4D65-8DBD-4AFD6B39F396}" sibTransId="{C3461CC6-8DB0-41CA-8EDB-78A69AB21F51}"/>
    <dgm:cxn modelId="{A7EB5E93-7B52-4C25-BF15-216A88AEF016}" srcId="{21013755-3056-4FC7-9340-5E16FDD0F496}" destId="{5C039A74-652C-4856-B8EB-2929E6C8CA34}" srcOrd="0" destOrd="0" parTransId="{DF5B7FFD-C027-46BD-A06E-B428E67D9EE9}" sibTransId="{CD7C087A-74A5-465B-82AA-78FFA9B5976D}"/>
    <dgm:cxn modelId="{673FCE38-319C-49CE-BC2A-B59939B003DC}" type="presOf" srcId="{21013755-3056-4FC7-9340-5E16FDD0F496}" destId="{AE6D4808-4630-4B11-A52D-2C03DB6CC9FA}" srcOrd="0" destOrd="0" presId="urn:microsoft.com/office/officeart/2005/8/layout/chevron2"/>
    <dgm:cxn modelId="{EF7177EA-8757-4061-8DE5-4885ECE84E94}" type="presOf" srcId="{7D715CEB-AC74-460D-A1A2-DC726E1722CA}" destId="{CE95690D-8C1D-47FB-AAE8-B5A86B660476}" srcOrd="0" destOrd="0" presId="urn:microsoft.com/office/officeart/2005/8/layout/chevron2"/>
    <dgm:cxn modelId="{ABB2354D-221A-48AA-88A8-C9808C89FD18}" type="presOf" srcId="{F2C02B8E-E2F2-4E4B-B507-AFE1F6F00CCF}" destId="{CF2F7A28-2935-455E-9D9C-092E7870EAA6}" srcOrd="0" destOrd="0" presId="urn:microsoft.com/office/officeart/2005/8/layout/chevron2"/>
    <dgm:cxn modelId="{A1D990B3-9A73-43D5-8468-CEBB4B0DCA6B}" type="presOf" srcId="{8B555874-2878-4A8C-A415-E9E64E7D18B2}" destId="{88A61A30-9E32-4A0D-B546-428DAE9562D2}" srcOrd="0" destOrd="0" presId="urn:microsoft.com/office/officeart/2005/8/layout/chevron2"/>
    <dgm:cxn modelId="{02BFA72A-BB90-40D2-A059-8944839DEE62}" type="presOf" srcId="{DB16122B-D6FC-43BB-862C-F41BD2599EAF}" destId="{B767B548-4773-491F-87E2-89044D7BA7CE}" srcOrd="0" destOrd="0" presId="urn:microsoft.com/office/officeart/2005/8/layout/chevron2"/>
    <dgm:cxn modelId="{A5BE2012-CD12-477D-9FFE-60C2E8424B6D}" srcId="{DB16122B-D6FC-43BB-862C-F41BD2599EAF}" destId="{8B555874-2878-4A8C-A415-E9E64E7D18B2}" srcOrd="0" destOrd="0" parTransId="{BD42F717-7072-47B3-AD5A-2681FD36B275}" sibTransId="{4E8043FD-FD1E-4FB1-8B3C-142887184178}"/>
    <dgm:cxn modelId="{886B9190-B13A-46A9-BEBA-41BAD7D37E07}" type="presOf" srcId="{0E8CA12A-E047-4AC4-B252-DC1E2EAB02D4}" destId="{F5FF8EDB-609A-41DE-B322-495D8A7FD271}" srcOrd="0" destOrd="0" presId="urn:microsoft.com/office/officeart/2005/8/layout/chevron2"/>
    <dgm:cxn modelId="{EB367989-10EA-473D-B2E3-251BB45667A9}" srcId="{789FE253-626E-410A-8D5A-4C51AE692BD4}" destId="{F2C02B8E-E2F2-4E4B-B507-AFE1F6F00CCF}" srcOrd="0" destOrd="0" parTransId="{CF742A68-2436-4A99-8C15-7BBD0A3C71A7}" sibTransId="{41F52D48-C8FD-47B5-97E6-AB21E5AA2858}"/>
    <dgm:cxn modelId="{69479B83-2CD8-4DDE-B975-B5FDD8682C6D}" srcId="{D490A8A3-A518-42DC-93D9-5026DC42CF59}" destId="{6245E5E2-1444-4363-AA9E-082821B40BCA}" srcOrd="2" destOrd="0" parTransId="{56567B91-CE4A-4E57-80AD-452BEEF8B30A}" sibTransId="{FF4ED2B4-9380-4130-A137-D739FA4EDA4B}"/>
    <dgm:cxn modelId="{A590FDAC-6449-415B-8D01-DA70122CD898}" srcId="{D490A8A3-A518-42DC-93D9-5026DC42CF59}" destId="{789FE253-626E-410A-8D5A-4C51AE692BD4}" srcOrd="3" destOrd="0" parTransId="{6658C8C8-28F9-4389-ACB0-304DAA6CCB37}" sibTransId="{C63C565C-11D4-4281-AABE-26E3110EAF5D}"/>
    <dgm:cxn modelId="{F0E911F2-2140-4E0F-A5A0-2DCB35BA3AA7}" srcId="{D490A8A3-A518-42DC-93D9-5026DC42CF59}" destId="{21013755-3056-4FC7-9340-5E16FDD0F496}" srcOrd="6" destOrd="0" parTransId="{3D93A376-5574-42DC-87D0-1B8B31484271}" sibTransId="{4E7F4E1C-CA2E-4617-9272-68DA01146B67}"/>
    <dgm:cxn modelId="{906E8967-111C-41CE-8D5F-1B7BCC1B11AD}" srcId="{2C8D93F5-3AAC-412C-856C-9CB6FD86A948}" destId="{DB6A353F-48BA-4058-8D49-B89896B2D2B2}" srcOrd="0" destOrd="0" parTransId="{9737E7D5-3568-47F1-ACE3-43CA78F30514}" sibTransId="{08376040-291F-4E04-B272-4FE494D9AA7D}"/>
    <dgm:cxn modelId="{751D7FD9-919E-49ED-AE27-E6E86DF63F57}" srcId="{6245E5E2-1444-4363-AA9E-082821B40BCA}" destId="{CF8E9F02-8F96-412D-B258-F8ADC07B498B}" srcOrd="0" destOrd="0" parTransId="{0C9DC16C-6F8E-4A03-BDDC-C1A83F2EF8BA}" sibTransId="{2978780F-8A04-46A0-AA83-00C8CD6ACFFE}"/>
    <dgm:cxn modelId="{76833345-584F-4C88-BFA0-3318016E709C}" type="presOf" srcId="{2C8D93F5-3AAC-412C-856C-9CB6FD86A948}" destId="{A0B8F943-44B1-41F6-B52D-826698902ADB}" srcOrd="0" destOrd="0" presId="urn:microsoft.com/office/officeart/2005/8/layout/chevron2"/>
    <dgm:cxn modelId="{04F9E5A7-7606-46C0-83D8-2EAE9BBA42B6}" type="presOf" srcId="{CF8E9F02-8F96-412D-B258-F8ADC07B498B}" destId="{1D0D362C-4F29-4264-860F-4CCB62675349}" srcOrd="0" destOrd="0" presId="urn:microsoft.com/office/officeart/2005/8/layout/chevron2"/>
    <dgm:cxn modelId="{6956032E-6175-4BA3-B6CE-76181C141001}" srcId="{D490A8A3-A518-42DC-93D9-5026DC42CF59}" destId="{2C8D93F5-3AAC-412C-856C-9CB6FD86A948}" srcOrd="0" destOrd="0" parTransId="{F360316A-D3C6-4A75-81FF-D9686658A05F}" sibTransId="{7222042B-22A6-4B1B-A20F-B70FB5294928}"/>
    <dgm:cxn modelId="{FD89A75C-5DA6-427E-B054-0C561AFAF9C7}" srcId="{D490A8A3-A518-42DC-93D9-5026DC42CF59}" destId="{0E8CA12A-E047-4AC4-B252-DC1E2EAB02D4}" srcOrd="5" destOrd="0" parTransId="{2059680F-E11B-431B-A569-E9088C7F809B}" sibTransId="{853BD1F0-86FC-4862-8D8D-613A0A30983B}"/>
    <dgm:cxn modelId="{27D1043A-D213-4FAE-AA7C-2D73EBF50568}" type="presOf" srcId="{5C039A74-652C-4856-B8EB-2929E6C8CA34}" destId="{2C35CF22-A1BA-4D79-82EE-E23DCCE0646D}" srcOrd="0" destOrd="0" presId="urn:microsoft.com/office/officeart/2005/8/layout/chevron2"/>
    <dgm:cxn modelId="{7633B1E2-C759-4C77-B5C4-B479DBEF78EE}" type="presOf" srcId="{DB6A353F-48BA-4058-8D49-B89896B2D2B2}" destId="{D53537F9-E938-4BDB-96E6-C4F2793662D7}" srcOrd="0" destOrd="0" presId="urn:microsoft.com/office/officeart/2005/8/layout/chevron2"/>
    <dgm:cxn modelId="{2B27177A-F1C9-43B6-8D38-363B6C7112C3}" type="presParOf" srcId="{1D4F3867-4709-4388-8A02-5185DBB1150C}" destId="{6A8285E8-AA6F-4EFF-9C84-7C664936E2BD}" srcOrd="0" destOrd="0" presId="urn:microsoft.com/office/officeart/2005/8/layout/chevron2"/>
    <dgm:cxn modelId="{8298624F-B3AF-4238-9273-4D3BDD0FA665}" type="presParOf" srcId="{6A8285E8-AA6F-4EFF-9C84-7C664936E2BD}" destId="{A0B8F943-44B1-41F6-B52D-826698902ADB}" srcOrd="0" destOrd="0" presId="urn:microsoft.com/office/officeart/2005/8/layout/chevron2"/>
    <dgm:cxn modelId="{4FD91869-4133-4ED9-956D-37A9DA5E7AFB}" type="presParOf" srcId="{6A8285E8-AA6F-4EFF-9C84-7C664936E2BD}" destId="{D53537F9-E938-4BDB-96E6-C4F2793662D7}" srcOrd="1" destOrd="0" presId="urn:microsoft.com/office/officeart/2005/8/layout/chevron2"/>
    <dgm:cxn modelId="{4A5AB1B7-5CC6-4C1E-BC26-A2D236ABBE30}" type="presParOf" srcId="{1D4F3867-4709-4388-8A02-5185DBB1150C}" destId="{10BE0B22-F5C8-4288-8133-757D35420C01}" srcOrd="1" destOrd="0" presId="urn:microsoft.com/office/officeart/2005/8/layout/chevron2"/>
    <dgm:cxn modelId="{6A96C1FB-4A08-4EEA-A9B0-65DAF83DAE6A}" type="presParOf" srcId="{1D4F3867-4709-4388-8A02-5185DBB1150C}" destId="{505E73C7-87F0-4C6F-BF01-568D96E5643B}" srcOrd="2" destOrd="0" presId="urn:microsoft.com/office/officeart/2005/8/layout/chevron2"/>
    <dgm:cxn modelId="{4B29BED9-B983-40B1-BA08-65CF12E30967}" type="presParOf" srcId="{505E73C7-87F0-4C6F-BF01-568D96E5643B}" destId="{C1C52120-10C0-47E4-9CEF-54A9A5577550}" srcOrd="0" destOrd="0" presId="urn:microsoft.com/office/officeart/2005/8/layout/chevron2"/>
    <dgm:cxn modelId="{82787A6B-192A-4A0A-996A-123067F18DA0}" type="presParOf" srcId="{505E73C7-87F0-4C6F-BF01-568D96E5643B}" destId="{CE95690D-8C1D-47FB-AAE8-B5A86B660476}" srcOrd="1" destOrd="0" presId="urn:microsoft.com/office/officeart/2005/8/layout/chevron2"/>
    <dgm:cxn modelId="{6BFB2B0F-6212-4DC9-9CA0-9238C871D7B2}" type="presParOf" srcId="{1D4F3867-4709-4388-8A02-5185DBB1150C}" destId="{16EB2CEF-0B33-4462-B113-70B873FF5190}" srcOrd="3" destOrd="0" presId="urn:microsoft.com/office/officeart/2005/8/layout/chevron2"/>
    <dgm:cxn modelId="{7B20F095-7348-4476-A36F-0DD54D54B9C0}" type="presParOf" srcId="{1D4F3867-4709-4388-8A02-5185DBB1150C}" destId="{2D09F712-42EA-42F4-8501-9735D78E9D8A}" srcOrd="4" destOrd="0" presId="urn:microsoft.com/office/officeart/2005/8/layout/chevron2"/>
    <dgm:cxn modelId="{3359B029-C0CB-4270-BC44-9821832DB908}" type="presParOf" srcId="{2D09F712-42EA-42F4-8501-9735D78E9D8A}" destId="{3F1B0BFE-297C-4FDF-8A70-18AC50EC039B}" srcOrd="0" destOrd="0" presId="urn:microsoft.com/office/officeart/2005/8/layout/chevron2"/>
    <dgm:cxn modelId="{651DA9B4-6ABD-4A00-8AF6-CE4F2745B52B}" type="presParOf" srcId="{2D09F712-42EA-42F4-8501-9735D78E9D8A}" destId="{1D0D362C-4F29-4264-860F-4CCB62675349}" srcOrd="1" destOrd="0" presId="urn:microsoft.com/office/officeart/2005/8/layout/chevron2"/>
    <dgm:cxn modelId="{4556DD62-49B5-438E-8D0C-A057057EA040}" type="presParOf" srcId="{1D4F3867-4709-4388-8A02-5185DBB1150C}" destId="{8DD7100E-ABBF-43DC-A913-68D54826444F}" srcOrd="5" destOrd="0" presId="urn:microsoft.com/office/officeart/2005/8/layout/chevron2"/>
    <dgm:cxn modelId="{9FA5A43D-2435-4CA9-ACE3-246F9F45D864}" type="presParOf" srcId="{1D4F3867-4709-4388-8A02-5185DBB1150C}" destId="{1BDF13A9-4CC2-4ACC-BC38-9EC070E98D39}" srcOrd="6" destOrd="0" presId="urn:microsoft.com/office/officeart/2005/8/layout/chevron2"/>
    <dgm:cxn modelId="{004B8DE5-73C3-4B4F-8F8D-B6C839808265}" type="presParOf" srcId="{1BDF13A9-4CC2-4ACC-BC38-9EC070E98D39}" destId="{B71631A3-7C63-4A99-B197-4E16C6652CAB}" srcOrd="0" destOrd="0" presId="urn:microsoft.com/office/officeart/2005/8/layout/chevron2"/>
    <dgm:cxn modelId="{0227D1C0-4CA1-48E4-AD05-43F5478A986C}" type="presParOf" srcId="{1BDF13A9-4CC2-4ACC-BC38-9EC070E98D39}" destId="{CF2F7A28-2935-455E-9D9C-092E7870EAA6}" srcOrd="1" destOrd="0" presId="urn:microsoft.com/office/officeart/2005/8/layout/chevron2"/>
    <dgm:cxn modelId="{2379352D-01C2-4CE4-A87A-3ACE3E6243F4}" type="presParOf" srcId="{1D4F3867-4709-4388-8A02-5185DBB1150C}" destId="{88246C8B-32E4-4AA4-8A03-32F37BB169EB}" srcOrd="7" destOrd="0" presId="urn:microsoft.com/office/officeart/2005/8/layout/chevron2"/>
    <dgm:cxn modelId="{C38F75FF-0FAC-4CCC-B9BB-1C80E59F4BBA}" type="presParOf" srcId="{1D4F3867-4709-4388-8A02-5185DBB1150C}" destId="{53ABB968-322B-411A-A45C-E689CD48D5FC}" srcOrd="8" destOrd="0" presId="urn:microsoft.com/office/officeart/2005/8/layout/chevron2"/>
    <dgm:cxn modelId="{CF09E2F6-61A7-4AF8-A1DC-5EF5E497EFC0}" type="presParOf" srcId="{53ABB968-322B-411A-A45C-E689CD48D5FC}" destId="{B767B548-4773-491F-87E2-89044D7BA7CE}" srcOrd="0" destOrd="0" presId="urn:microsoft.com/office/officeart/2005/8/layout/chevron2"/>
    <dgm:cxn modelId="{F00E349F-FD1C-4CC5-88FF-B93F1229C428}" type="presParOf" srcId="{53ABB968-322B-411A-A45C-E689CD48D5FC}" destId="{88A61A30-9E32-4A0D-B546-428DAE9562D2}" srcOrd="1" destOrd="0" presId="urn:microsoft.com/office/officeart/2005/8/layout/chevron2"/>
    <dgm:cxn modelId="{DD431A56-A33D-4573-8C20-A5B3C2A25A94}" type="presParOf" srcId="{1D4F3867-4709-4388-8A02-5185DBB1150C}" destId="{6A0BBA9C-EF91-41E2-BA94-54DCB343E96E}" srcOrd="9" destOrd="0" presId="urn:microsoft.com/office/officeart/2005/8/layout/chevron2"/>
    <dgm:cxn modelId="{2C9BAFFE-678F-400C-81B4-CFF1E503C99B}" type="presParOf" srcId="{1D4F3867-4709-4388-8A02-5185DBB1150C}" destId="{EB975E78-1110-461D-AFED-E3BE3E3C1A26}" srcOrd="10" destOrd="0" presId="urn:microsoft.com/office/officeart/2005/8/layout/chevron2"/>
    <dgm:cxn modelId="{8F5DF4E7-E8BC-4577-A0B0-42B79342FFCD}" type="presParOf" srcId="{EB975E78-1110-461D-AFED-E3BE3E3C1A26}" destId="{F5FF8EDB-609A-41DE-B322-495D8A7FD271}" srcOrd="0" destOrd="0" presId="urn:microsoft.com/office/officeart/2005/8/layout/chevron2"/>
    <dgm:cxn modelId="{DEC5DD83-9CE4-45D8-A597-FBD87EA7F74F}" type="presParOf" srcId="{EB975E78-1110-461D-AFED-E3BE3E3C1A26}" destId="{75EBD338-FF4E-4FD4-A218-B72E4A5D1A4D}" srcOrd="1" destOrd="0" presId="urn:microsoft.com/office/officeart/2005/8/layout/chevron2"/>
    <dgm:cxn modelId="{5399607F-361D-49FB-B82B-40475387044E}" type="presParOf" srcId="{1D4F3867-4709-4388-8A02-5185DBB1150C}" destId="{C8E90332-6873-4801-B72D-26A09B356890}" srcOrd="11" destOrd="0" presId="urn:microsoft.com/office/officeart/2005/8/layout/chevron2"/>
    <dgm:cxn modelId="{FC8EB667-5372-48FE-9E1F-B666B429ADFA}" type="presParOf" srcId="{1D4F3867-4709-4388-8A02-5185DBB1150C}" destId="{1DE0E1F1-A2A5-4960-9F10-185926157CE2}" srcOrd="12" destOrd="0" presId="urn:microsoft.com/office/officeart/2005/8/layout/chevron2"/>
    <dgm:cxn modelId="{0555449C-A036-4863-ADAD-8B1EA21975E0}" type="presParOf" srcId="{1DE0E1F1-A2A5-4960-9F10-185926157CE2}" destId="{AE6D4808-4630-4B11-A52D-2C03DB6CC9FA}" srcOrd="0" destOrd="0" presId="urn:microsoft.com/office/officeart/2005/8/layout/chevron2"/>
    <dgm:cxn modelId="{746A4C9B-110F-4FE4-A6B8-1CDD72252C17}" type="presParOf" srcId="{1DE0E1F1-A2A5-4960-9F10-185926157CE2}" destId="{2C35CF22-A1BA-4D79-82EE-E23DCCE0646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05269-74D0-49CC-BA0D-3013BC28603B}">
      <dsp:nvSpPr>
        <dsp:cNvPr id="0" name=""/>
        <dsp:cNvSpPr/>
      </dsp:nvSpPr>
      <dsp:spPr>
        <a:xfrm>
          <a:off x="0" y="1047041"/>
          <a:ext cx="9144000" cy="12168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ИНФОРМАЦИОННЫЕ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399" y="1106440"/>
        <a:ext cx="9025202" cy="1098002"/>
      </dsp:txXfrm>
    </dsp:sp>
    <dsp:sp modelId="{7372D450-D855-4011-A0BD-96BBA3CD8F73}">
      <dsp:nvSpPr>
        <dsp:cNvPr id="0" name=""/>
        <dsp:cNvSpPr/>
      </dsp:nvSpPr>
      <dsp:spPr>
        <a:xfrm>
          <a:off x="0" y="2451041"/>
          <a:ext cx="9144000" cy="12168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НАТУРНЫЕ (МАТЕРИАЛЬНЫЕ)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399" y="2510440"/>
        <a:ext cx="902520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AA8ED6-157E-4A1C-8685-B54F09678D5E}">
      <dsp:nvSpPr>
        <dsp:cNvPr id="0" name=""/>
        <dsp:cNvSpPr/>
      </dsp:nvSpPr>
      <dsp:spPr>
        <a:xfrm rot="5400000">
          <a:off x="-88208" y="91426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3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09037"/>
        <a:ext cx="411637" cy="176416"/>
      </dsp:txXfrm>
    </dsp:sp>
    <dsp:sp modelId="{765DA895-6F06-4CAE-A4A1-461C2EE02BB6}">
      <dsp:nvSpPr>
        <dsp:cNvPr id="0" name=""/>
        <dsp:cNvSpPr/>
      </dsp:nvSpPr>
      <dsp:spPr>
        <a:xfrm rot="5400000">
          <a:off x="4586600" y="-4171744"/>
          <a:ext cx="382435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МАКЕТ ДЕКОРАЦИИ СПЕКТАКЛЯ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7" y="21888"/>
        <a:ext cx="8713693" cy="345097"/>
      </dsp:txXfrm>
    </dsp:sp>
    <dsp:sp modelId="{725FF7C7-3A1C-4675-ABB7-E32206364623}">
      <dsp:nvSpPr>
        <dsp:cNvPr id="0" name=""/>
        <dsp:cNvSpPr/>
      </dsp:nvSpPr>
      <dsp:spPr>
        <a:xfrm rot="5400000">
          <a:off x="-88208" y="620686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3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738297"/>
        <a:ext cx="411637" cy="176416"/>
      </dsp:txXfrm>
    </dsp:sp>
    <dsp:sp modelId="{55536DD2-6C33-451D-AAD1-A68BC19CF91F}">
      <dsp:nvSpPr>
        <dsp:cNvPr id="0" name=""/>
        <dsp:cNvSpPr/>
      </dsp:nvSpPr>
      <dsp:spPr>
        <a:xfrm rot="5400000">
          <a:off x="4586701" y="-3642585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ОГЛАВЛЕНИЕ КНИГИ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551137"/>
        <a:ext cx="8713703" cy="344916"/>
      </dsp:txXfrm>
    </dsp:sp>
    <dsp:sp modelId="{7615E507-BA54-4403-911A-AB430E08F493}">
      <dsp:nvSpPr>
        <dsp:cNvPr id="0" name=""/>
        <dsp:cNvSpPr/>
      </dsp:nvSpPr>
      <dsp:spPr>
        <a:xfrm rot="5400000">
          <a:off x="-88208" y="1149945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267556"/>
        <a:ext cx="411637" cy="176416"/>
      </dsp:txXfrm>
    </dsp:sp>
    <dsp:sp modelId="{8F4D8A10-E1EF-49C3-A0EA-D8F7BCCB1A36}">
      <dsp:nvSpPr>
        <dsp:cNvPr id="0" name=""/>
        <dsp:cNvSpPr/>
      </dsp:nvSpPr>
      <dsp:spPr>
        <a:xfrm rot="5400000">
          <a:off x="4586701" y="-3113326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ГЕОГРАФИЧЕСКИЙ АТЛАС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1080396"/>
        <a:ext cx="8713703" cy="344916"/>
      </dsp:txXfrm>
    </dsp:sp>
    <dsp:sp modelId="{0BDB3372-8AFD-4EB1-B140-B17CC0315D91}">
      <dsp:nvSpPr>
        <dsp:cNvPr id="0" name=""/>
        <dsp:cNvSpPr/>
      </dsp:nvSpPr>
      <dsp:spPr>
        <a:xfrm rot="5400000">
          <a:off x="-88208" y="1679205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796816"/>
        <a:ext cx="411637" cy="176416"/>
      </dsp:txXfrm>
    </dsp:sp>
    <dsp:sp modelId="{3BE1E5DA-81F5-493B-AE77-1BDA530D9717}">
      <dsp:nvSpPr>
        <dsp:cNvPr id="0" name=""/>
        <dsp:cNvSpPr/>
      </dsp:nvSpPr>
      <dsp:spPr>
        <a:xfrm rot="5400000">
          <a:off x="4586701" y="-2584066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МОДЕЛЬ СТРОЕНИЯ МОЛЕКУЛЫ ГАЗА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1609656"/>
        <a:ext cx="8713703" cy="344916"/>
      </dsp:txXfrm>
    </dsp:sp>
    <dsp:sp modelId="{89C1231E-98E8-4B1D-B970-3CCA5008C2D5}">
      <dsp:nvSpPr>
        <dsp:cNvPr id="0" name=""/>
        <dsp:cNvSpPr/>
      </dsp:nvSpPr>
      <dsp:spPr>
        <a:xfrm rot="5400000">
          <a:off x="-88208" y="2208464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326075"/>
        <a:ext cx="411637" cy="176416"/>
      </dsp:txXfrm>
    </dsp:sp>
    <dsp:sp modelId="{0F413CF6-48F0-4804-82E1-F311B323DEBE}">
      <dsp:nvSpPr>
        <dsp:cNvPr id="0" name=""/>
        <dsp:cNvSpPr/>
      </dsp:nvSpPr>
      <dsp:spPr>
        <a:xfrm rot="5400000">
          <a:off x="4586701" y="-2054807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ГЕНЕАЛОГИЧЕСКОЕ ДРЕВО СЕМЬИ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2138915"/>
        <a:ext cx="8713703" cy="344916"/>
      </dsp:txXfrm>
    </dsp:sp>
    <dsp:sp modelId="{EAF10D8A-2F80-4031-BEE1-9448888593E4}">
      <dsp:nvSpPr>
        <dsp:cNvPr id="0" name=""/>
        <dsp:cNvSpPr/>
      </dsp:nvSpPr>
      <dsp:spPr>
        <a:xfrm rot="5400000">
          <a:off x="-88208" y="2737723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855334"/>
        <a:ext cx="411637" cy="176416"/>
      </dsp:txXfrm>
    </dsp:sp>
    <dsp:sp modelId="{8E100458-454B-4F85-990D-374D35C9BFBD}">
      <dsp:nvSpPr>
        <dsp:cNvPr id="0" name=""/>
        <dsp:cNvSpPr/>
      </dsp:nvSpPr>
      <dsp:spPr>
        <a:xfrm rot="5400000">
          <a:off x="4586701" y="-1525547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МАКЕТ СКЕЛЕТА ЧЕЛОВЕКА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2668175"/>
        <a:ext cx="8713703" cy="344916"/>
      </dsp:txXfrm>
    </dsp:sp>
    <dsp:sp modelId="{B3820C57-ABDB-4E2E-BB7A-0CD7CEF01F21}">
      <dsp:nvSpPr>
        <dsp:cNvPr id="0" name=""/>
        <dsp:cNvSpPr/>
      </dsp:nvSpPr>
      <dsp:spPr>
        <a:xfrm rot="5400000">
          <a:off x="-88208" y="3266983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384594"/>
        <a:ext cx="411637" cy="176416"/>
      </dsp:txXfrm>
    </dsp:sp>
    <dsp:sp modelId="{357ACCCA-1C47-47D9-86CF-06B93A34F1A1}">
      <dsp:nvSpPr>
        <dsp:cNvPr id="0" name=""/>
        <dsp:cNvSpPr/>
      </dsp:nvSpPr>
      <dsp:spPr>
        <a:xfrm rot="5400000">
          <a:off x="4586701" y="-996288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РАСПИСАНИЕ ДВИЖЕНИЯ АВТОБУСОВ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3197434"/>
        <a:ext cx="8713703" cy="344916"/>
      </dsp:txXfrm>
    </dsp:sp>
    <dsp:sp modelId="{1387E6AE-8258-433B-8031-C105ED752B2D}">
      <dsp:nvSpPr>
        <dsp:cNvPr id="0" name=""/>
        <dsp:cNvSpPr/>
      </dsp:nvSpPr>
      <dsp:spPr>
        <a:xfrm rot="5400000">
          <a:off x="-88208" y="3796242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913853"/>
        <a:ext cx="411637" cy="176416"/>
      </dsp:txXfrm>
    </dsp:sp>
    <dsp:sp modelId="{D4C064BC-2DB2-4DAF-8DC9-13FD388E97E3}">
      <dsp:nvSpPr>
        <dsp:cNvPr id="0" name=""/>
        <dsp:cNvSpPr/>
      </dsp:nvSpPr>
      <dsp:spPr>
        <a:xfrm rot="5400000">
          <a:off x="4586701" y="-467029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СХЕМА МЕТРОПОЛИТЕНА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3726693"/>
        <a:ext cx="8713703" cy="344916"/>
      </dsp:txXfrm>
    </dsp:sp>
    <dsp:sp modelId="{57AB1A94-7437-4BEA-90BB-57DD7F3DED92}">
      <dsp:nvSpPr>
        <dsp:cNvPr id="0" name=""/>
        <dsp:cNvSpPr/>
      </dsp:nvSpPr>
      <dsp:spPr>
        <a:xfrm rot="5400000">
          <a:off x="-88208" y="4325502"/>
          <a:ext cx="588053" cy="41163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4443113"/>
        <a:ext cx="411637" cy="176416"/>
      </dsp:txXfrm>
    </dsp:sp>
    <dsp:sp modelId="{D05B241F-CE46-463D-B184-33AA9A60D09A}">
      <dsp:nvSpPr>
        <dsp:cNvPr id="0" name=""/>
        <dsp:cNvSpPr/>
      </dsp:nvSpPr>
      <dsp:spPr>
        <a:xfrm rot="5400000">
          <a:off x="4586701" y="62230"/>
          <a:ext cx="382234" cy="87323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ИГРУШКА ИЗ ПЛАСТИЛИНА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1638" y="4255953"/>
        <a:ext cx="8713703" cy="344916"/>
      </dsp:txXfrm>
    </dsp:sp>
    <dsp:sp modelId="{263A552C-9431-4847-99F8-4792F96ADE87}">
      <dsp:nvSpPr>
        <dsp:cNvPr id="0" name=""/>
        <dsp:cNvSpPr/>
      </dsp:nvSpPr>
      <dsp:spPr>
        <a:xfrm rot="5400000">
          <a:off x="219" y="4766333"/>
          <a:ext cx="588053" cy="588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10</a:t>
          </a:r>
          <a:endParaRPr lang="ru-RU" sz="3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1" y="4766553"/>
        <a:ext cx="588493" cy="588053"/>
      </dsp:txXfrm>
    </dsp:sp>
    <dsp:sp modelId="{B7BDF5A5-323F-49E9-9944-70D2F2EDCDE4}">
      <dsp:nvSpPr>
        <dsp:cNvPr id="0" name=""/>
        <dsp:cNvSpPr/>
      </dsp:nvSpPr>
      <dsp:spPr>
        <a:xfrm rot="5400000">
          <a:off x="4675129" y="720030"/>
          <a:ext cx="382234" cy="84752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ЧЕРТЁЖ ДЕТАЛИ САМОЛЕТА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628606" y="4785213"/>
        <a:ext cx="8456622" cy="3449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05269-74D0-49CC-BA0D-3013BC28603B}">
      <dsp:nvSpPr>
        <dsp:cNvPr id="0" name=""/>
        <dsp:cNvSpPr/>
      </dsp:nvSpPr>
      <dsp:spPr>
        <a:xfrm>
          <a:off x="0" y="278506"/>
          <a:ext cx="9144000" cy="15210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ИНФОРМАЦИОННЫЕ: 2, 3, 5, 7, 8, 10.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249" y="352755"/>
        <a:ext cx="8995502" cy="1372502"/>
      </dsp:txXfrm>
    </dsp:sp>
    <dsp:sp modelId="{7372D450-D855-4011-A0BD-96BBA3CD8F73}">
      <dsp:nvSpPr>
        <dsp:cNvPr id="0" name=""/>
        <dsp:cNvSpPr/>
      </dsp:nvSpPr>
      <dsp:spPr>
        <a:xfrm>
          <a:off x="0" y="1986707"/>
          <a:ext cx="9144000" cy="15210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НАТУРНЫЕ (МАТЕРИАЛЬНЫЕ): 1, 4, 6, 9.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249" y="2060956"/>
        <a:ext cx="8995502" cy="13725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136F01-744E-4B31-805F-D5A4BE7F95E6}">
      <dsp:nvSpPr>
        <dsp:cNvPr id="0" name=""/>
        <dsp:cNvSpPr/>
      </dsp:nvSpPr>
      <dsp:spPr>
        <a:xfrm>
          <a:off x="0" y="174624"/>
          <a:ext cx="2857499" cy="17145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hlinkClick xmlns:r="http://schemas.openxmlformats.org/officeDocument/2006/relationships" r:id="" action="ppaction://hlinksldjump"/>
            </a:rPr>
            <a:t>КАРТА</a:t>
          </a:r>
          <a:endParaRPr lang="ru-RU" sz="3600" kern="1200" dirty="0"/>
        </a:p>
      </dsp:txBody>
      <dsp:txXfrm>
        <a:off x="0" y="174624"/>
        <a:ext cx="2857499" cy="1714500"/>
      </dsp:txXfrm>
    </dsp:sp>
    <dsp:sp modelId="{F60196B6-F28B-44A2-848B-72080F1F6068}">
      <dsp:nvSpPr>
        <dsp:cNvPr id="0" name=""/>
        <dsp:cNvSpPr/>
      </dsp:nvSpPr>
      <dsp:spPr>
        <a:xfrm>
          <a:off x="3143250" y="174624"/>
          <a:ext cx="2857499" cy="1714500"/>
        </a:xfrm>
        <a:prstGeom prst="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hlinkClick xmlns:r="http://schemas.openxmlformats.org/officeDocument/2006/relationships" r:id="" action="ppaction://hlinksldjump"/>
            </a:rPr>
            <a:t>ЧЕРТЁЖ</a:t>
          </a:r>
          <a:endParaRPr lang="ru-RU" sz="3600" kern="1200" dirty="0"/>
        </a:p>
      </dsp:txBody>
      <dsp:txXfrm>
        <a:off x="3143250" y="174624"/>
        <a:ext cx="2857499" cy="1714500"/>
      </dsp:txXfrm>
    </dsp:sp>
    <dsp:sp modelId="{8924C78D-E6F2-49C8-A675-42623F85E196}">
      <dsp:nvSpPr>
        <dsp:cNvPr id="0" name=""/>
        <dsp:cNvSpPr/>
      </dsp:nvSpPr>
      <dsp:spPr>
        <a:xfrm>
          <a:off x="6286500" y="174624"/>
          <a:ext cx="2857499" cy="1714500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hlinkClick xmlns:r="http://schemas.openxmlformats.org/officeDocument/2006/relationships" r:id="" action="ppaction://hlinksldjump"/>
            </a:rPr>
            <a:t>СХЕМА</a:t>
          </a:r>
          <a:endParaRPr lang="ru-RU" sz="3600" kern="1200" dirty="0"/>
        </a:p>
      </dsp:txBody>
      <dsp:txXfrm>
        <a:off x="6286500" y="174624"/>
        <a:ext cx="2857499" cy="1714500"/>
      </dsp:txXfrm>
    </dsp:sp>
    <dsp:sp modelId="{CBA4647F-869D-4086-98C4-52F074A68BD3}">
      <dsp:nvSpPr>
        <dsp:cNvPr id="0" name=""/>
        <dsp:cNvSpPr/>
      </dsp:nvSpPr>
      <dsp:spPr>
        <a:xfrm>
          <a:off x="1571625" y="2174875"/>
          <a:ext cx="2857499" cy="1714500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hlinkClick xmlns:r="http://schemas.openxmlformats.org/officeDocument/2006/relationships" r:id="" action="ppaction://hlinksldjump"/>
            </a:rPr>
            <a:t>ДИАГРАММА</a:t>
          </a:r>
          <a:endParaRPr lang="ru-RU" sz="3600" kern="1200" dirty="0"/>
        </a:p>
      </dsp:txBody>
      <dsp:txXfrm>
        <a:off x="1571625" y="2174875"/>
        <a:ext cx="2857499" cy="1714500"/>
      </dsp:txXfrm>
    </dsp:sp>
    <dsp:sp modelId="{C11D5269-23E1-445B-99B8-F5C99AE206E0}">
      <dsp:nvSpPr>
        <dsp:cNvPr id="0" name=""/>
        <dsp:cNvSpPr/>
      </dsp:nvSpPr>
      <dsp:spPr>
        <a:xfrm>
          <a:off x="4714875" y="2174874"/>
          <a:ext cx="2857499" cy="1714500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hlinkClick xmlns:r="http://schemas.openxmlformats.org/officeDocument/2006/relationships" r:id="" action="ppaction://hlinksldjump"/>
            </a:rPr>
            <a:t>ГРАФИК</a:t>
          </a:r>
          <a:endParaRPr lang="ru-RU" sz="3600" kern="1200" dirty="0"/>
        </a:p>
      </dsp:txBody>
      <dsp:txXfrm>
        <a:off x="4714875" y="2174874"/>
        <a:ext cx="2857499" cy="17145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8A140E-2325-4179-98C6-0B206D3E2262}">
      <dsp:nvSpPr>
        <dsp:cNvPr id="0" name=""/>
        <dsp:cNvSpPr/>
      </dsp:nvSpPr>
      <dsp:spPr>
        <a:xfrm>
          <a:off x="0" y="28545"/>
          <a:ext cx="9144000" cy="10553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«ОБЪЕКТ-СВОЙСТВО»</a:t>
          </a:r>
          <a:endParaRPr lang="ru-RU" sz="4400" kern="1200" dirty="0"/>
        </a:p>
      </dsp:txBody>
      <dsp:txXfrm>
        <a:off x="51517" y="80062"/>
        <a:ext cx="9040966" cy="952306"/>
      </dsp:txXfrm>
    </dsp:sp>
    <dsp:sp modelId="{D78A2D78-BF12-4F81-96FF-2883AAD6F586}">
      <dsp:nvSpPr>
        <dsp:cNvPr id="0" name=""/>
        <dsp:cNvSpPr/>
      </dsp:nvSpPr>
      <dsp:spPr>
        <a:xfrm>
          <a:off x="0" y="1083885"/>
          <a:ext cx="9144000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400" kern="1200" dirty="0" smtClean="0"/>
            <a:t>Одна строка содержит информацию об одном объекте. Столбцы – отдельные характеристики объектов.</a:t>
          </a:r>
          <a:endParaRPr lang="ru-RU" sz="3400" kern="1200" dirty="0"/>
        </a:p>
      </dsp:txBody>
      <dsp:txXfrm>
        <a:off x="0" y="1083885"/>
        <a:ext cx="9144000" cy="1548360"/>
      </dsp:txXfrm>
    </dsp:sp>
    <dsp:sp modelId="{F4BFE3F0-3285-49C8-801B-E80F73960C96}">
      <dsp:nvSpPr>
        <dsp:cNvPr id="0" name=""/>
        <dsp:cNvSpPr/>
      </dsp:nvSpPr>
      <dsp:spPr>
        <a:xfrm>
          <a:off x="0" y="2632246"/>
          <a:ext cx="9144000" cy="105534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«ОБЪЕКТ-ОБЪЕКТ»</a:t>
          </a:r>
          <a:endParaRPr lang="ru-RU" sz="4400" kern="1200" dirty="0"/>
        </a:p>
      </dsp:txBody>
      <dsp:txXfrm>
        <a:off x="51517" y="2683763"/>
        <a:ext cx="9040966" cy="952306"/>
      </dsp:txXfrm>
    </dsp:sp>
    <dsp:sp modelId="{45A44EB8-2581-4277-9064-75B67EB6AA2E}">
      <dsp:nvSpPr>
        <dsp:cNvPr id="0" name=""/>
        <dsp:cNvSpPr/>
      </dsp:nvSpPr>
      <dsp:spPr>
        <a:xfrm>
          <a:off x="0" y="3687586"/>
          <a:ext cx="9144000" cy="1070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55880" rIns="312928" bIns="55880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400" kern="1200" dirty="0" smtClean="0"/>
            <a:t>Отражает взаимосвязь между разными объектами.</a:t>
          </a:r>
          <a:endParaRPr lang="ru-RU" sz="3400" kern="1200" dirty="0"/>
        </a:p>
      </dsp:txBody>
      <dsp:txXfrm>
        <a:off x="0" y="3687586"/>
        <a:ext cx="9144000" cy="10701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8F943-44B1-41F6-B52D-826698902ADB}">
      <dsp:nvSpPr>
        <dsp:cNvPr id="0" name=""/>
        <dsp:cNvSpPr/>
      </dsp:nvSpPr>
      <dsp:spPr>
        <a:xfrm rot="5400000">
          <a:off x="-119877" y="126286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286124"/>
        <a:ext cx="559429" cy="239755"/>
      </dsp:txXfrm>
    </dsp:sp>
    <dsp:sp modelId="{D53537F9-E938-4BDB-96E6-C4F2793662D7}">
      <dsp:nvSpPr>
        <dsp:cNvPr id="0" name=""/>
        <dsp:cNvSpPr/>
      </dsp:nvSpPr>
      <dsp:spPr>
        <a:xfrm rot="5400000">
          <a:off x="4591843" y="-4026005"/>
          <a:ext cx="519743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МАКЕТ ПУШКИ ДЛЯ СТРЕЛЬБЫ ПО МЕШЕНИ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30" y="31780"/>
        <a:ext cx="8559198" cy="468999"/>
      </dsp:txXfrm>
    </dsp:sp>
    <dsp:sp modelId="{C1C52120-10C0-47E4-9CEF-54A9A5577550}">
      <dsp:nvSpPr>
        <dsp:cNvPr id="0" name=""/>
        <dsp:cNvSpPr/>
      </dsp:nvSpPr>
      <dsp:spPr>
        <a:xfrm rot="5400000">
          <a:off x="-119877" y="841591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001429"/>
        <a:ext cx="559429" cy="239755"/>
      </dsp:txXfrm>
    </dsp:sp>
    <dsp:sp modelId="{CE95690D-8C1D-47FB-AAE8-B5A86B660476}">
      <dsp:nvSpPr>
        <dsp:cNvPr id="0" name=""/>
        <dsp:cNvSpPr/>
      </dsp:nvSpPr>
      <dsp:spPr>
        <a:xfrm rot="5400000">
          <a:off x="4591979" y="-3310836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ФОРМУЛА НАХОЖДЕНИЯ ПРИНАДЛЕЖНОСТИ ТОЧКИ ЗАДАННОЙ ОБЛАСТИ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747072"/>
        <a:ext cx="8559212" cy="468754"/>
      </dsp:txXfrm>
    </dsp:sp>
    <dsp:sp modelId="{3F1B0BFE-297C-4FDF-8A70-18AC50EC039B}">
      <dsp:nvSpPr>
        <dsp:cNvPr id="0" name=""/>
        <dsp:cNvSpPr/>
      </dsp:nvSpPr>
      <dsp:spPr>
        <a:xfrm rot="5400000">
          <a:off x="-119877" y="1556896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716734"/>
        <a:ext cx="559429" cy="239755"/>
      </dsp:txXfrm>
    </dsp:sp>
    <dsp:sp modelId="{1D0D362C-4F29-4264-860F-4CCB62675349}">
      <dsp:nvSpPr>
        <dsp:cNvPr id="0" name=""/>
        <dsp:cNvSpPr/>
      </dsp:nvSpPr>
      <dsp:spPr>
        <a:xfrm rot="5400000">
          <a:off x="4591979" y="-2595531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СХЕМА ВЗАИМНОГО РАСПОЛОЖЕНИЯ ОБЪЕКТОВ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1462377"/>
        <a:ext cx="8559212" cy="468754"/>
      </dsp:txXfrm>
    </dsp:sp>
    <dsp:sp modelId="{B71631A3-7C63-4A99-B197-4E16C6652CAB}">
      <dsp:nvSpPr>
        <dsp:cNvPr id="0" name=""/>
        <dsp:cNvSpPr/>
      </dsp:nvSpPr>
      <dsp:spPr>
        <a:xfrm rot="5400000">
          <a:off x="-119877" y="2272202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2432040"/>
        <a:ext cx="559429" cy="239755"/>
      </dsp:txXfrm>
    </dsp:sp>
    <dsp:sp modelId="{CF2F7A28-2935-455E-9D9C-092E7870EAA6}">
      <dsp:nvSpPr>
        <dsp:cNvPr id="0" name=""/>
        <dsp:cNvSpPr/>
      </dsp:nvSpPr>
      <dsp:spPr>
        <a:xfrm rot="5400000">
          <a:off x="4591979" y="-1880225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УРАВНЕНИЕ 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S = v ∙ t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2177683"/>
        <a:ext cx="8559212" cy="468754"/>
      </dsp:txXfrm>
    </dsp:sp>
    <dsp:sp modelId="{B767B548-4773-491F-87E2-89044D7BA7CE}">
      <dsp:nvSpPr>
        <dsp:cNvPr id="0" name=""/>
        <dsp:cNvSpPr/>
      </dsp:nvSpPr>
      <dsp:spPr>
        <a:xfrm rot="5400000">
          <a:off x="-119877" y="2987507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147345"/>
        <a:ext cx="559429" cy="239755"/>
      </dsp:txXfrm>
    </dsp:sp>
    <dsp:sp modelId="{88A61A30-9E32-4A0D-B546-428DAE9562D2}">
      <dsp:nvSpPr>
        <dsp:cNvPr id="0" name=""/>
        <dsp:cNvSpPr/>
      </dsp:nvSpPr>
      <dsp:spPr>
        <a:xfrm rot="5400000">
          <a:off x="4591979" y="-1164920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РАСПИСАНИЕ УРОКОВ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2892988"/>
        <a:ext cx="8559212" cy="468754"/>
      </dsp:txXfrm>
    </dsp:sp>
    <dsp:sp modelId="{F5FF8EDB-609A-41DE-B322-495D8A7FD271}">
      <dsp:nvSpPr>
        <dsp:cNvPr id="0" name=""/>
        <dsp:cNvSpPr/>
      </dsp:nvSpPr>
      <dsp:spPr>
        <a:xfrm rot="5400000">
          <a:off x="-119877" y="3702813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862651"/>
        <a:ext cx="559429" cy="239755"/>
      </dsp:txXfrm>
    </dsp:sp>
    <dsp:sp modelId="{75EBD338-FF4E-4FD4-A218-B72E4A5D1A4D}">
      <dsp:nvSpPr>
        <dsp:cNvPr id="0" name=""/>
        <dsp:cNvSpPr/>
      </dsp:nvSpPr>
      <dsp:spPr>
        <a:xfrm rot="5400000">
          <a:off x="4591979" y="-449614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ПЕРЕЧИСЛЕНИЕ ГЛАВНЫХ ГЕРОЕВ ПЬЕСЫ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3608294"/>
        <a:ext cx="8559212" cy="468754"/>
      </dsp:txXfrm>
    </dsp:sp>
    <dsp:sp modelId="{AE6D4808-4630-4B11-A52D-2C03DB6CC9FA}">
      <dsp:nvSpPr>
        <dsp:cNvPr id="0" name=""/>
        <dsp:cNvSpPr/>
      </dsp:nvSpPr>
      <dsp:spPr>
        <a:xfrm rot="5400000">
          <a:off x="-119877" y="4418118"/>
          <a:ext cx="799184" cy="559429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4577956"/>
        <a:ext cx="559429" cy="239755"/>
      </dsp:txXfrm>
    </dsp:sp>
    <dsp:sp modelId="{2C35CF22-A1BA-4D79-82EE-E23DCCE0646D}">
      <dsp:nvSpPr>
        <dsp:cNvPr id="0" name=""/>
        <dsp:cNvSpPr/>
      </dsp:nvSpPr>
      <dsp:spPr>
        <a:xfrm rot="5400000">
          <a:off x="4591979" y="265690"/>
          <a:ext cx="519470" cy="8584570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ГЕНИАЛОГИЧЕСКОЕ ДРЕВО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4323598"/>
        <a:ext cx="8559212" cy="4687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8F943-44B1-41F6-B52D-826698902ADB}">
      <dsp:nvSpPr>
        <dsp:cNvPr id="0" name=""/>
        <dsp:cNvSpPr/>
      </dsp:nvSpPr>
      <dsp:spPr>
        <a:xfrm rot="5400000">
          <a:off x="-119877" y="126286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286124"/>
        <a:ext cx="559429" cy="239755"/>
      </dsp:txXfrm>
    </dsp:sp>
    <dsp:sp modelId="{D53537F9-E938-4BDB-96E6-C4F2793662D7}">
      <dsp:nvSpPr>
        <dsp:cNvPr id="0" name=""/>
        <dsp:cNvSpPr/>
      </dsp:nvSpPr>
      <dsp:spPr>
        <a:xfrm rot="5400000">
          <a:off x="4591843" y="-4026005"/>
          <a:ext cx="519743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МОДЕЛЬ СЕТИ ГОРОДСКИХ ДОРОГ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30" y="31780"/>
        <a:ext cx="8559198" cy="468999"/>
      </dsp:txXfrm>
    </dsp:sp>
    <dsp:sp modelId="{C1C52120-10C0-47E4-9CEF-54A9A5577550}">
      <dsp:nvSpPr>
        <dsp:cNvPr id="0" name=""/>
        <dsp:cNvSpPr/>
      </dsp:nvSpPr>
      <dsp:spPr>
        <a:xfrm rot="5400000">
          <a:off x="-119877" y="841591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001429"/>
        <a:ext cx="559429" cy="239755"/>
      </dsp:txXfrm>
    </dsp:sp>
    <dsp:sp modelId="{CE95690D-8C1D-47FB-AAE8-B5A86B660476}">
      <dsp:nvSpPr>
        <dsp:cNvPr id="0" name=""/>
        <dsp:cNvSpPr/>
      </dsp:nvSpPr>
      <dsp:spPr>
        <a:xfrm rot="5400000">
          <a:off x="4591979" y="-3310836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ФОРМУЛА НАХОЖДЕНИЯ ПРИНАДЛЕЖНОСТИ ТОЧКИ ЗАДАННОЙ ОБЛАСТИ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747072"/>
        <a:ext cx="8559212" cy="468754"/>
      </dsp:txXfrm>
    </dsp:sp>
    <dsp:sp modelId="{3F1B0BFE-297C-4FDF-8A70-18AC50EC039B}">
      <dsp:nvSpPr>
        <dsp:cNvPr id="0" name=""/>
        <dsp:cNvSpPr/>
      </dsp:nvSpPr>
      <dsp:spPr>
        <a:xfrm rot="5400000">
          <a:off x="-119877" y="1556896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716734"/>
        <a:ext cx="559429" cy="239755"/>
      </dsp:txXfrm>
    </dsp:sp>
    <dsp:sp modelId="{1D0D362C-4F29-4264-860F-4CCB62675349}">
      <dsp:nvSpPr>
        <dsp:cNvPr id="0" name=""/>
        <dsp:cNvSpPr/>
      </dsp:nvSpPr>
      <dsp:spPr>
        <a:xfrm rot="5400000">
          <a:off x="4591979" y="-2595531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СХЕМА ВЗАИМНОГО РАСПОЛОЖЕНИЯ ОБЪЕКТОВ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1462377"/>
        <a:ext cx="8559212" cy="468754"/>
      </dsp:txXfrm>
    </dsp:sp>
    <dsp:sp modelId="{B71631A3-7C63-4A99-B197-4E16C6652CAB}">
      <dsp:nvSpPr>
        <dsp:cNvPr id="0" name=""/>
        <dsp:cNvSpPr/>
      </dsp:nvSpPr>
      <dsp:spPr>
        <a:xfrm rot="5400000">
          <a:off x="-119877" y="2272202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2432040"/>
        <a:ext cx="559429" cy="239755"/>
      </dsp:txXfrm>
    </dsp:sp>
    <dsp:sp modelId="{CF2F7A28-2935-455E-9D9C-092E7870EAA6}">
      <dsp:nvSpPr>
        <dsp:cNvPr id="0" name=""/>
        <dsp:cNvSpPr/>
      </dsp:nvSpPr>
      <dsp:spPr>
        <a:xfrm rot="5400000">
          <a:off x="4591979" y="-1880225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УРАВНЕНИЕ 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S = v ∙ t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2177683"/>
        <a:ext cx="8559212" cy="468754"/>
      </dsp:txXfrm>
    </dsp:sp>
    <dsp:sp modelId="{B767B548-4773-491F-87E2-89044D7BA7CE}">
      <dsp:nvSpPr>
        <dsp:cNvPr id="0" name=""/>
        <dsp:cNvSpPr/>
      </dsp:nvSpPr>
      <dsp:spPr>
        <a:xfrm rot="5400000">
          <a:off x="-119877" y="2987507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147345"/>
        <a:ext cx="559429" cy="239755"/>
      </dsp:txXfrm>
    </dsp:sp>
    <dsp:sp modelId="{88A61A30-9E32-4A0D-B546-428DAE9562D2}">
      <dsp:nvSpPr>
        <dsp:cNvPr id="0" name=""/>
        <dsp:cNvSpPr/>
      </dsp:nvSpPr>
      <dsp:spPr>
        <a:xfrm rot="5400000">
          <a:off x="4591979" y="-1164920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МОДЕЛЬ ПОВЕДЕНИЯ ПАССАЖИРОВ В МЕТРО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2892988"/>
        <a:ext cx="8559212" cy="468754"/>
      </dsp:txXfrm>
    </dsp:sp>
    <dsp:sp modelId="{F5FF8EDB-609A-41DE-B322-495D8A7FD271}">
      <dsp:nvSpPr>
        <dsp:cNvPr id="0" name=""/>
        <dsp:cNvSpPr/>
      </dsp:nvSpPr>
      <dsp:spPr>
        <a:xfrm rot="5400000">
          <a:off x="-119877" y="3702813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862651"/>
        <a:ext cx="559429" cy="239755"/>
      </dsp:txXfrm>
    </dsp:sp>
    <dsp:sp modelId="{75EBD338-FF4E-4FD4-A218-B72E4A5D1A4D}">
      <dsp:nvSpPr>
        <dsp:cNvPr id="0" name=""/>
        <dsp:cNvSpPr/>
      </dsp:nvSpPr>
      <dsp:spPr>
        <a:xfrm rot="5400000">
          <a:off x="4591979" y="-449614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ПЕРЕЧИСЛЕНИЕ ГЛАВНЫХ ГЕРОЕВ ПЬЕСЫ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3608294"/>
        <a:ext cx="8559212" cy="468754"/>
      </dsp:txXfrm>
    </dsp:sp>
    <dsp:sp modelId="{AE6D4808-4630-4B11-A52D-2C03DB6CC9FA}">
      <dsp:nvSpPr>
        <dsp:cNvPr id="0" name=""/>
        <dsp:cNvSpPr/>
      </dsp:nvSpPr>
      <dsp:spPr>
        <a:xfrm rot="5400000">
          <a:off x="-119877" y="4418118"/>
          <a:ext cx="799184" cy="559429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4577956"/>
        <a:ext cx="559429" cy="239755"/>
      </dsp:txXfrm>
    </dsp:sp>
    <dsp:sp modelId="{2C35CF22-A1BA-4D79-82EE-E23DCCE0646D}">
      <dsp:nvSpPr>
        <dsp:cNvPr id="0" name=""/>
        <dsp:cNvSpPr/>
      </dsp:nvSpPr>
      <dsp:spPr>
        <a:xfrm rot="5400000">
          <a:off x="4591979" y="265690"/>
          <a:ext cx="519470" cy="8584570"/>
        </a:xfrm>
        <a:prstGeom prst="round2Same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ГЕНИАЛОГИЧЕСКОЕ ДРЕВО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59429" y="4323598"/>
        <a:ext cx="8559212" cy="4687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3E2C2-0AB5-4F27-B3A8-2961EB82B36F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D657D-46DA-49CE-9708-E1E4F20E49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91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F6C92-CFCE-4974-BC31-0CCBB0688CBA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287EB-A106-4C9A-A22C-1DD8D8FE69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" Target="slide7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" Target="slide12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7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2.xml"/><Relationship Id="rId7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oleObject" Target="../embeddings/_____Microsoft_Excel_97-20032.xls"/><Relationship Id="rId3" Type="http://schemas.openxmlformats.org/officeDocument/2006/relationships/slide" Target="slide8.xml"/><Relationship Id="rId7" Type="http://schemas.openxmlformats.org/officeDocument/2006/relationships/slide" Target="slide17.xml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11" Type="http://schemas.openxmlformats.org/officeDocument/2006/relationships/image" Target="../media/image6.emf"/><Relationship Id="rId5" Type="http://schemas.openxmlformats.org/officeDocument/2006/relationships/slide" Target="slide13.xml"/><Relationship Id="rId15" Type="http://schemas.openxmlformats.org/officeDocument/2006/relationships/slide" Target="slide10.xml"/><Relationship Id="rId10" Type="http://schemas.openxmlformats.org/officeDocument/2006/relationships/oleObject" Target="../embeddings/_____Microsoft_Excel_97-20031.xls"/><Relationship Id="rId4" Type="http://schemas.openxmlformats.org/officeDocument/2006/relationships/slide" Target="slide12.xml"/><Relationship Id="rId9" Type="http://schemas.openxmlformats.org/officeDocument/2006/relationships/oleObject" Target="../embeddings/oleObject1.bin"/><Relationship Id="rId1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2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ducaplay.com/learning-resources/17154816-learning_resource.html" TargetMode="Externa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4i1338nv23" TargetMode="Externa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ПРОВЕРКА ДОМАШНЕЙ РАБОТЫ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dema-razvitie.ru/wp-content/uploads/2023/04/1-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43115"/>
            <a:ext cx="7781134" cy="451488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307544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Виды графических моделей?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-357222" y="0"/>
            <a:ext cx="900115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2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0" y="2500306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675688" y="73025"/>
            <a:ext cx="395287" cy="368300"/>
          </a:xfrm>
          <a:prstGeom prst="rect">
            <a:avLst/>
          </a:prstGeom>
          <a:solidFill>
            <a:srgbClr val="FF9966"/>
          </a:solidFill>
          <a:ln w="57150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chemeClr val="bg1"/>
                </a:solidFill>
                <a:sym typeface="Webdings" pitchFamily="18" charset="2"/>
                <a:hlinkClick r:id="rId8" action="ppaction://hlinksldjump"/>
              </a:rPr>
              <a:t>X</a:t>
            </a:r>
            <a:endParaRPr lang="ru-RU" sz="2000" b="1" dirty="0">
              <a:solidFill>
                <a:schemeClr val="bg1"/>
              </a:solidFill>
              <a:sym typeface="Webdings" pitchFamily="18" charset="2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675688" y="73025"/>
            <a:ext cx="395287" cy="368300"/>
          </a:xfrm>
          <a:prstGeom prst="rect">
            <a:avLst/>
          </a:prstGeom>
          <a:solidFill>
            <a:srgbClr val="FF9966"/>
          </a:solidFill>
          <a:ln w="57150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sym typeface="Webdings" pitchFamily="18" charset="2"/>
              </a:rPr>
              <a:t>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0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3000364" y="3357562"/>
            <a:ext cx="90011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3600450" y="873125"/>
            <a:ext cx="5111750" cy="5364163"/>
          </a:xfrm>
          <a:prstGeom prst="rect">
            <a:avLst/>
          </a:prstGeom>
          <a:solidFill>
            <a:srgbClr val="EAEAEA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2" name="Rectangl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0034" y="2857496"/>
            <a:ext cx="2541587" cy="1165225"/>
          </a:xfrm>
          <a:prstGeom prst="rect">
            <a:avLst/>
          </a:prstGeom>
          <a:solidFill>
            <a:srgbClr val="FFFF99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Arial" pitchFamily="34" charset="0"/>
              </a:rPr>
              <a:t>  </a:t>
            </a: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Графические </a:t>
            </a:r>
            <a:endParaRPr lang="en-US" sz="2000" b="1">
              <a:solidFill>
                <a:srgbClr val="FF33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модели</a:t>
            </a:r>
          </a:p>
        </p:txBody>
      </p:sp>
      <p:sp>
        <p:nvSpPr>
          <p:cNvPr id="14360" name="Rectangle 2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9225" y="4797425"/>
            <a:ext cx="1147763" cy="503238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карта</a:t>
            </a:r>
          </a:p>
        </p:txBody>
      </p:sp>
      <p:sp>
        <p:nvSpPr>
          <p:cNvPr id="8209" name="Rectangl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13363" y="4797425"/>
            <a:ext cx="1722437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чертеж</a:t>
            </a:r>
          </a:p>
        </p:txBody>
      </p:sp>
      <p:sp>
        <p:nvSpPr>
          <p:cNvPr id="8211" name="Rectangle 2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357686" y="5500702"/>
            <a:ext cx="1722437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диаграмма</a:t>
            </a:r>
          </a:p>
        </p:txBody>
      </p:sp>
      <p:sp>
        <p:nvSpPr>
          <p:cNvPr id="8212" name="Rectangle 2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500826" y="5500702"/>
            <a:ext cx="1147762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график</a:t>
            </a:r>
          </a:p>
        </p:txBody>
      </p:sp>
      <p:sp>
        <p:nvSpPr>
          <p:cNvPr id="8213" name="Rectangle 2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240588" y="4797425"/>
            <a:ext cx="1147762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схема</a:t>
            </a:r>
          </a:p>
        </p:txBody>
      </p:sp>
      <p:sp>
        <p:nvSpPr>
          <p:cNvPr id="8214" name="Rectangle 30"/>
          <p:cNvSpPr>
            <a:spLocks noChangeArrowheads="1"/>
          </p:cNvSpPr>
          <p:nvPr/>
        </p:nvSpPr>
        <p:spPr bwMode="auto">
          <a:xfrm>
            <a:off x="3924300" y="1233488"/>
            <a:ext cx="4464050" cy="32750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15" name="Picture 33" descr="москва"/>
          <p:cNvPicPr>
            <a:picLocks noChangeAspect="1" noChangeArrowheads="1"/>
          </p:cNvPicPr>
          <p:nvPr/>
        </p:nvPicPr>
        <p:blipFill>
          <a:blip r:embed="rId8" cstate="print">
            <a:lum bright="12000"/>
          </a:blip>
          <a:srcRect/>
          <a:stretch>
            <a:fillRect/>
          </a:stretch>
        </p:blipFill>
        <p:spPr bwMode="auto">
          <a:xfrm>
            <a:off x="3995738" y="1304925"/>
            <a:ext cx="43211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Стрелка влево 23">
            <a:hlinkClick r:id="rId9" action="ppaction://hlinksldjump"/>
          </p:cNvPr>
          <p:cNvSpPr/>
          <p:nvPr/>
        </p:nvSpPr>
        <p:spPr>
          <a:xfrm>
            <a:off x="8460432" y="6309320"/>
            <a:ext cx="5040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0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3000364" y="3429000"/>
            <a:ext cx="90011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3600450" y="873125"/>
            <a:ext cx="5111750" cy="5364163"/>
          </a:xfrm>
          <a:prstGeom prst="rect">
            <a:avLst/>
          </a:prstGeom>
          <a:solidFill>
            <a:srgbClr val="EAEAEA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0034" y="2857496"/>
            <a:ext cx="2541587" cy="1165225"/>
          </a:xfrm>
          <a:prstGeom prst="rect">
            <a:avLst/>
          </a:prstGeom>
          <a:solidFill>
            <a:srgbClr val="FFFF99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Arial" pitchFamily="34" charset="0"/>
              </a:rPr>
              <a:t>  </a:t>
            </a:r>
            <a:r>
              <a:rPr lang="ru-RU" sz="2000" b="1" dirty="0">
                <a:solidFill>
                  <a:srgbClr val="FF3300"/>
                </a:solidFill>
                <a:latin typeface="Arial" pitchFamily="34" charset="0"/>
              </a:rPr>
              <a:t>Графические </a:t>
            </a:r>
            <a:endParaRPr lang="en-US" sz="2000" b="1" dirty="0">
              <a:solidFill>
                <a:srgbClr val="FF33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FF3300"/>
                </a:solidFill>
                <a:latin typeface="Arial" pitchFamily="34" charset="0"/>
              </a:rPr>
              <a:t>модели</a:t>
            </a:r>
          </a:p>
        </p:txBody>
      </p:sp>
      <p:sp>
        <p:nvSpPr>
          <p:cNvPr id="9232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9225" y="4797425"/>
            <a:ext cx="1147763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карта</a:t>
            </a:r>
          </a:p>
        </p:txBody>
      </p:sp>
      <p:sp>
        <p:nvSpPr>
          <p:cNvPr id="15377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13363" y="4797425"/>
            <a:ext cx="1722437" cy="503238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чертеж</a:t>
            </a:r>
          </a:p>
        </p:txBody>
      </p:sp>
      <p:sp>
        <p:nvSpPr>
          <p:cNvPr id="9235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429124" y="5500702"/>
            <a:ext cx="1722437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диаграмма</a:t>
            </a:r>
          </a:p>
        </p:txBody>
      </p:sp>
      <p:sp>
        <p:nvSpPr>
          <p:cNvPr id="9236" name="Rectangl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572264" y="5500702"/>
            <a:ext cx="1147762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график</a:t>
            </a:r>
          </a:p>
        </p:txBody>
      </p:sp>
      <p:sp>
        <p:nvSpPr>
          <p:cNvPr id="923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240588" y="4797425"/>
            <a:ext cx="1147762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схема</a:t>
            </a: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3924300" y="1233488"/>
            <a:ext cx="4464050" cy="32750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39" name="Picture 23" descr="2"/>
          <p:cNvPicPr>
            <a:picLocks noChangeAspect="1" noChangeArrowheads="1"/>
          </p:cNvPicPr>
          <p:nvPr/>
        </p:nvPicPr>
        <p:blipFill>
          <a:blip r:embed="rId8" cstate="print">
            <a:lum bright="-12000" contrast="96000"/>
          </a:blip>
          <a:srcRect l="7726" t="10048" b="1381"/>
          <a:stretch>
            <a:fillRect/>
          </a:stretch>
        </p:blipFill>
        <p:spPr bwMode="auto">
          <a:xfrm>
            <a:off x="4067175" y="1304925"/>
            <a:ext cx="42132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Стрелка влево 23">
            <a:hlinkClick r:id="rId9" action="ppaction://hlinksldjump"/>
          </p:cNvPr>
          <p:cNvSpPr/>
          <p:nvPr/>
        </p:nvSpPr>
        <p:spPr>
          <a:xfrm>
            <a:off x="8460432" y="6309320"/>
            <a:ext cx="5040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0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3143240" y="3429000"/>
            <a:ext cx="90011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3600450" y="873125"/>
            <a:ext cx="5111750" cy="5364163"/>
          </a:xfrm>
          <a:prstGeom prst="rect">
            <a:avLst/>
          </a:prstGeom>
          <a:solidFill>
            <a:srgbClr val="EAEAEA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9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2910" y="2857496"/>
            <a:ext cx="2541587" cy="1165225"/>
          </a:xfrm>
          <a:prstGeom prst="rect">
            <a:avLst/>
          </a:prstGeom>
          <a:solidFill>
            <a:srgbClr val="FFFF99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Arial" pitchFamily="34" charset="0"/>
              </a:rPr>
              <a:t>  </a:t>
            </a: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Графические </a:t>
            </a:r>
            <a:endParaRPr lang="en-US" sz="2000" b="1">
              <a:solidFill>
                <a:srgbClr val="FF33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модели</a:t>
            </a:r>
          </a:p>
        </p:txBody>
      </p:sp>
      <p:sp>
        <p:nvSpPr>
          <p:cNvPr id="10256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9225" y="4797425"/>
            <a:ext cx="1147763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карта</a:t>
            </a:r>
          </a:p>
        </p:txBody>
      </p:sp>
      <p:sp>
        <p:nvSpPr>
          <p:cNvPr id="10257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13363" y="4797425"/>
            <a:ext cx="1722437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чертеж</a:t>
            </a:r>
          </a:p>
        </p:txBody>
      </p:sp>
      <p:sp>
        <p:nvSpPr>
          <p:cNvPr id="10259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357686" y="5500702"/>
            <a:ext cx="1722437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диаграмма</a:t>
            </a:r>
          </a:p>
        </p:txBody>
      </p:sp>
      <p:sp>
        <p:nvSpPr>
          <p:cNvPr id="10260" name="Rectangl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429388" y="5500702"/>
            <a:ext cx="1147762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график</a:t>
            </a:r>
          </a:p>
        </p:txBody>
      </p:sp>
      <p:sp>
        <p:nvSpPr>
          <p:cNvPr id="1640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240588" y="4797425"/>
            <a:ext cx="1147762" cy="503238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схема</a:t>
            </a:r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3924300" y="1233488"/>
            <a:ext cx="4464050" cy="32750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00"/>
          <p:cNvGrpSpPr>
            <a:grpSpLocks/>
          </p:cNvGrpSpPr>
          <p:nvPr/>
        </p:nvGrpSpPr>
        <p:grpSpPr bwMode="auto">
          <a:xfrm>
            <a:off x="4110038" y="1377950"/>
            <a:ext cx="4133850" cy="1835150"/>
            <a:chOff x="2589" y="890"/>
            <a:chExt cx="2604" cy="1147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2589" y="890"/>
              <a:ext cx="1554" cy="1020"/>
              <a:chOff x="3150" y="1524"/>
              <a:chExt cx="1554" cy="972"/>
            </a:xfrm>
          </p:grpSpPr>
          <p:sp>
            <p:nvSpPr>
              <p:cNvPr id="10389" name="Rectangle 24"/>
              <p:cNvSpPr>
                <a:spLocks noChangeArrowheads="1"/>
              </p:cNvSpPr>
              <p:nvPr/>
            </p:nvSpPr>
            <p:spPr bwMode="auto">
              <a:xfrm>
                <a:off x="3150" y="1524"/>
                <a:ext cx="1554" cy="97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" name="Group 25"/>
              <p:cNvGrpSpPr>
                <a:grpSpLocks/>
              </p:cNvGrpSpPr>
              <p:nvPr/>
            </p:nvGrpSpPr>
            <p:grpSpPr bwMode="auto">
              <a:xfrm>
                <a:off x="3192" y="1582"/>
                <a:ext cx="1466" cy="862"/>
                <a:chOff x="3192" y="1582"/>
                <a:chExt cx="1466" cy="862"/>
              </a:xfrm>
            </p:grpSpPr>
            <p:sp>
              <p:nvSpPr>
                <p:cNvPr id="10391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321" y="2013"/>
                  <a:ext cx="87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2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3321" y="2185"/>
                  <a:ext cx="87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3580" y="2099"/>
                  <a:ext cx="86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4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4270" y="2099"/>
                  <a:ext cx="86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5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4529" y="2099"/>
                  <a:ext cx="86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6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3796" y="2013"/>
                  <a:ext cx="86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7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796" y="2185"/>
                  <a:ext cx="86" cy="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8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4054" y="2099"/>
                  <a:ext cx="87" cy="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0" rIns="18000" bIns="0"/>
                <a:lstStyle/>
                <a:p>
                  <a:endParaRPr lang="ru-RU"/>
                </a:p>
              </p:txBody>
            </p:sp>
            <p:sp>
              <p:nvSpPr>
                <p:cNvPr id="10399" name="Rectangle 34"/>
                <p:cNvSpPr>
                  <a:spLocks noChangeArrowheads="1"/>
                </p:cNvSpPr>
                <p:nvPr/>
              </p:nvSpPr>
              <p:spPr bwMode="auto">
                <a:xfrm>
                  <a:off x="3408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0" name="Rectangle 35"/>
                <p:cNvSpPr>
                  <a:spLocks noChangeArrowheads="1"/>
                </p:cNvSpPr>
                <p:nvPr/>
              </p:nvSpPr>
              <p:spPr bwMode="auto">
                <a:xfrm>
                  <a:off x="3494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1" name="Rectangle 36"/>
                <p:cNvSpPr>
                  <a:spLocks noChangeArrowheads="1"/>
                </p:cNvSpPr>
                <p:nvPr/>
              </p:nvSpPr>
              <p:spPr bwMode="auto">
                <a:xfrm>
                  <a:off x="3580" y="1582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2" name="Rectangle 37"/>
                <p:cNvSpPr>
                  <a:spLocks noChangeArrowheads="1"/>
                </p:cNvSpPr>
                <p:nvPr/>
              </p:nvSpPr>
              <p:spPr bwMode="auto">
                <a:xfrm>
                  <a:off x="3667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3" name="Rectangle 38"/>
                <p:cNvSpPr>
                  <a:spLocks noChangeArrowheads="1"/>
                </p:cNvSpPr>
                <p:nvPr/>
              </p:nvSpPr>
              <p:spPr bwMode="auto">
                <a:xfrm>
                  <a:off x="3753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4" name="Rectangle 39"/>
                <p:cNvSpPr>
                  <a:spLocks noChangeArrowheads="1"/>
                </p:cNvSpPr>
                <p:nvPr/>
              </p:nvSpPr>
              <p:spPr bwMode="auto">
                <a:xfrm>
                  <a:off x="3839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5" name="Rectangle 40"/>
                <p:cNvSpPr>
                  <a:spLocks noChangeArrowheads="1"/>
                </p:cNvSpPr>
                <p:nvPr/>
              </p:nvSpPr>
              <p:spPr bwMode="auto">
                <a:xfrm>
                  <a:off x="3925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6" name="Rectangle 41"/>
                <p:cNvSpPr>
                  <a:spLocks noChangeArrowheads="1"/>
                </p:cNvSpPr>
                <p:nvPr/>
              </p:nvSpPr>
              <p:spPr bwMode="auto">
                <a:xfrm>
                  <a:off x="4011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7" name="Rectangle 42"/>
                <p:cNvSpPr>
                  <a:spLocks noChangeArrowheads="1"/>
                </p:cNvSpPr>
                <p:nvPr/>
              </p:nvSpPr>
              <p:spPr bwMode="auto">
                <a:xfrm>
                  <a:off x="4097" y="1582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8" name="Rectangle 43"/>
                <p:cNvSpPr>
                  <a:spLocks noChangeArrowheads="1"/>
                </p:cNvSpPr>
                <p:nvPr/>
              </p:nvSpPr>
              <p:spPr bwMode="auto">
                <a:xfrm>
                  <a:off x="4184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09" name="Rectangle 44"/>
                <p:cNvSpPr>
                  <a:spLocks noChangeArrowheads="1"/>
                </p:cNvSpPr>
                <p:nvPr/>
              </p:nvSpPr>
              <p:spPr bwMode="auto">
                <a:xfrm>
                  <a:off x="4270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0" name="Rectangle 45"/>
                <p:cNvSpPr>
                  <a:spLocks noChangeArrowheads="1"/>
                </p:cNvSpPr>
                <p:nvPr/>
              </p:nvSpPr>
              <p:spPr bwMode="auto">
                <a:xfrm>
                  <a:off x="4356" y="158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1" name="Rectangle 46"/>
                <p:cNvSpPr>
                  <a:spLocks noChangeArrowheads="1"/>
                </p:cNvSpPr>
                <p:nvPr/>
              </p:nvSpPr>
              <p:spPr bwMode="auto">
                <a:xfrm>
                  <a:off x="3408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2" name="Rectangle 47"/>
                <p:cNvSpPr>
                  <a:spLocks noChangeArrowheads="1"/>
                </p:cNvSpPr>
                <p:nvPr/>
              </p:nvSpPr>
              <p:spPr bwMode="auto">
                <a:xfrm>
                  <a:off x="3494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3" name="Rectangle 48"/>
                <p:cNvSpPr>
                  <a:spLocks noChangeArrowheads="1"/>
                </p:cNvSpPr>
                <p:nvPr/>
              </p:nvSpPr>
              <p:spPr bwMode="auto">
                <a:xfrm>
                  <a:off x="3580" y="1668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4" name="Rectangle 49"/>
                <p:cNvSpPr>
                  <a:spLocks noChangeArrowheads="1"/>
                </p:cNvSpPr>
                <p:nvPr/>
              </p:nvSpPr>
              <p:spPr bwMode="auto">
                <a:xfrm>
                  <a:off x="3667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5" name="Rectangle 50"/>
                <p:cNvSpPr>
                  <a:spLocks noChangeArrowheads="1"/>
                </p:cNvSpPr>
                <p:nvPr/>
              </p:nvSpPr>
              <p:spPr bwMode="auto">
                <a:xfrm>
                  <a:off x="3753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6" name="Rectangle 51"/>
                <p:cNvSpPr>
                  <a:spLocks noChangeArrowheads="1"/>
                </p:cNvSpPr>
                <p:nvPr/>
              </p:nvSpPr>
              <p:spPr bwMode="auto">
                <a:xfrm>
                  <a:off x="3839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7" name="Rectangle 52"/>
                <p:cNvSpPr>
                  <a:spLocks noChangeArrowheads="1"/>
                </p:cNvSpPr>
                <p:nvPr/>
              </p:nvSpPr>
              <p:spPr bwMode="auto">
                <a:xfrm>
                  <a:off x="3925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8" name="Rectangle 53"/>
                <p:cNvSpPr>
                  <a:spLocks noChangeArrowheads="1"/>
                </p:cNvSpPr>
                <p:nvPr/>
              </p:nvSpPr>
              <p:spPr bwMode="auto">
                <a:xfrm>
                  <a:off x="4011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19" name="Rectangle 54"/>
                <p:cNvSpPr>
                  <a:spLocks noChangeArrowheads="1"/>
                </p:cNvSpPr>
                <p:nvPr/>
              </p:nvSpPr>
              <p:spPr bwMode="auto">
                <a:xfrm>
                  <a:off x="4097" y="1668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0" name="Rectangle 55"/>
                <p:cNvSpPr>
                  <a:spLocks noChangeArrowheads="1"/>
                </p:cNvSpPr>
                <p:nvPr/>
              </p:nvSpPr>
              <p:spPr bwMode="auto">
                <a:xfrm>
                  <a:off x="4184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1" name="Rectangle 56"/>
                <p:cNvSpPr>
                  <a:spLocks noChangeArrowheads="1"/>
                </p:cNvSpPr>
                <p:nvPr/>
              </p:nvSpPr>
              <p:spPr bwMode="auto">
                <a:xfrm>
                  <a:off x="4270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2" name="Rectangle 57"/>
                <p:cNvSpPr>
                  <a:spLocks noChangeArrowheads="1"/>
                </p:cNvSpPr>
                <p:nvPr/>
              </p:nvSpPr>
              <p:spPr bwMode="auto">
                <a:xfrm>
                  <a:off x="4356" y="166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3" name="Rectangle 58"/>
                <p:cNvSpPr>
                  <a:spLocks noChangeArrowheads="1"/>
                </p:cNvSpPr>
                <p:nvPr/>
              </p:nvSpPr>
              <p:spPr bwMode="auto">
                <a:xfrm>
                  <a:off x="3408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4" name="Rectangle 59"/>
                <p:cNvSpPr>
                  <a:spLocks noChangeArrowheads="1"/>
                </p:cNvSpPr>
                <p:nvPr/>
              </p:nvSpPr>
              <p:spPr bwMode="auto">
                <a:xfrm>
                  <a:off x="3494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5" name="Rectangle 60"/>
                <p:cNvSpPr>
                  <a:spLocks noChangeArrowheads="1"/>
                </p:cNvSpPr>
                <p:nvPr/>
              </p:nvSpPr>
              <p:spPr bwMode="auto">
                <a:xfrm>
                  <a:off x="3580" y="1754"/>
                  <a:ext cx="87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6" name="Rectangle 61"/>
                <p:cNvSpPr>
                  <a:spLocks noChangeArrowheads="1"/>
                </p:cNvSpPr>
                <p:nvPr/>
              </p:nvSpPr>
              <p:spPr bwMode="auto">
                <a:xfrm>
                  <a:off x="3667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7" name="Rectangle 62"/>
                <p:cNvSpPr>
                  <a:spLocks noChangeArrowheads="1"/>
                </p:cNvSpPr>
                <p:nvPr/>
              </p:nvSpPr>
              <p:spPr bwMode="auto">
                <a:xfrm>
                  <a:off x="3753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8" name="Rectangle 63"/>
                <p:cNvSpPr>
                  <a:spLocks noChangeArrowheads="1"/>
                </p:cNvSpPr>
                <p:nvPr/>
              </p:nvSpPr>
              <p:spPr bwMode="auto">
                <a:xfrm>
                  <a:off x="3839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9" name="Rectangle 64"/>
                <p:cNvSpPr>
                  <a:spLocks noChangeArrowheads="1"/>
                </p:cNvSpPr>
                <p:nvPr/>
              </p:nvSpPr>
              <p:spPr bwMode="auto">
                <a:xfrm>
                  <a:off x="3925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0" name="Rectangle 65"/>
                <p:cNvSpPr>
                  <a:spLocks noChangeArrowheads="1"/>
                </p:cNvSpPr>
                <p:nvPr/>
              </p:nvSpPr>
              <p:spPr bwMode="auto">
                <a:xfrm>
                  <a:off x="4011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1" name="Rectangle 66"/>
                <p:cNvSpPr>
                  <a:spLocks noChangeArrowheads="1"/>
                </p:cNvSpPr>
                <p:nvPr/>
              </p:nvSpPr>
              <p:spPr bwMode="auto">
                <a:xfrm>
                  <a:off x="4097" y="1754"/>
                  <a:ext cx="87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2" name="Rectangle 67"/>
                <p:cNvSpPr>
                  <a:spLocks noChangeArrowheads="1"/>
                </p:cNvSpPr>
                <p:nvPr/>
              </p:nvSpPr>
              <p:spPr bwMode="auto">
                <a:xfrm>
                  <a:off x="4184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3" name="Rectangle 68"/>
                <p:cNvSpPr>
                  <a:spLocks noChangeArrowheads="1"/>
                </p:cNvSpPr>
                <p:nvPr/>
              </p:nvSpPr>
              <p:spPr bwMode="auto">
                <a:xfrm>
                  <a:off x="4270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4" name="Rectangle 69"/>
                <p:cNvSpPr>
                  <a:spLocks noChangeArrowheads="1"/>
                </p:cNvSpPr>
                <p:nvPr/>
              </p:nvSpPr>
              <p:spPr bwMode="auto">
                <a:xfrm>
                  <a:off x="4356" y="1754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5" name="Rectangle 70"/>
                <p:cNvSpPr>
                  <a:spLocks noChangeArrowheads="1"/>
                </p:cNvSpPr>
                <p:nvPr/>
              </p:nvSpPr>
              <p:spPr bwMode="auto">
                <a:xfrm>
                  <a:off x="3408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6" name="Rectangle 71"/>
                <p:cNvSpPr>
                  <a:spLocks noChangeArrowheads="1"/>
                </p:cNvSpPr>
                <p:nvPr/>
              </p:nvSpPr>
              <p:spPr bwMode="auto">
                <a:xfrm>
                  <a:off x="3494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7" name="Rectangle 72"/>
                <p:cNvSpPr>
                  <a:spLocks noChangeArrowheads="1"/>
                </p:cNvSpPr>
                <p:nvPr/>
              </p:nvSpPr>
              <p:spPr bwMode="auto">
                <a:xfrm>
                  <a:off x="3580" y="1841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8" name="Rectangle 73"/>
                <p:cNvSpPr>
                  <a:spLocks noChangeArrowheads="1"/>
                </p:cNvSpPr>
                <p:nvPr/>
              </p:nvSpPr>
              <p:spPr bwMode="auto">
                <a:xfrm>
                  <a:off x="3667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9" name="Rectangle 74"/>
                <p:cNvSpPr>
                  <a:spLocks noChangeArrowheads="1"/>
                </p:cNvSpPr>
                <p:nvPr/>
              </p:nvSpPr>
              <p:spPr bwMode="auto">
                <a:xfrm>
                  <a:off x="3753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0" name="Rectangle 75"/>
                <p:cNvSpPr>
                  <a:spLocks noChangeArrowheads="1"/>
                </p:cNvSpPr>
                <p:nvPr/>
              </p:nvSpPr>
              <p:spPr bwMode="auto">
                <a:xfrm>
                  <a:off x="3839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1" name="Rectangle 76"/>
                <p:cNvSpPr>
                  <a:spLocks noChangeArrowheads="1"/>
                </p:cNvSpPr>
                <p:nvPr/>
              </p:nvSpPr>
              <p:spPr bwMode="auto">
                <a:xfrm>
                  <a:off x="3925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2" name="Rectangle 77"/>
                <p:cNvSpPr>
                  <a:spLocks noChangeArrowheads="1"/>
                </p:cNvSpPr>
                <p:nvPr/>
              </p:nvSpPr>
              <p:spPr bwMode="auto">
                <a:xfrm>
                  <a:off x="4011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3" name="Rectangle 78"/>
                <p:cNvSpPr>
                  <a:spLocks noChangeArrowheads="1"/>
                </p:cNvSpPr>
                <p:nvPr/>
              </p:nvSpPr>
              <p:spPr bwMode="auto">
                <a:xfrm>
                  <a:off x="4097" y="1841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4" name="Rectangle 79"/>
                <p:cNvSpPr>
                  <a:spLocks noChangeArrowheads="1"/>
                </p:cNvSpPr>
                <p:nvPr/>
              </p:nvSpPr>
              <p:spPr bwMode="auto">
                <a:xfrm>
                  <a:off x="4184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5" name="Rectangle 80"/>
                <p:cNvSpPr>
                  <a:spLocks noChangeArrowheads="1"/>
                </p:cNvSpPr>
                <p:nvPr/>
              </p:nvSpPr>
              <p:spPr bwMode="auto">
                <a:xfrm>
                  <a:off x="4270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6" name="Rectangle 81"/>
                <p:cNvSpPr>
                  <a:spLocks noChangeArrowheads="1"/>
                </p:cNvSpPr>
                <p:nvPr/>
              </p:nvSpPr>
              <p:spPr bwMode="auto">
                <a:xfrm>
                  <a:off x="4356" y="1841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7" name="Rectangle 82"/>
                <p:cNvSpPr>
                  <a:spLocks noChangeArrowheads="1"/>
                </p:cNvSpPr>
                <p:nvPr/>
              </p:nvSpPr>
              <p:spPr bwMode="auto">
                <a:xfrm>
                  <a:off x="3408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8" name="Rectangle 83"/>
                <p:cNvSpPr>
                  <a:spLocks noChangeArrowheads="1"/>
                </p:cNvSpPr>
                <p:nvPr/>
              </p:nvSpPr>
              <p:spPr bwMode="auto">
                <a:xfrm>
                  <a:off x="3494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9" name="Rectangle 84"/>
                <p:cNvSpPr>
                  <a:spLocks noChangeArrowheads="1"/>
                </p:cNvSpPr>
                <p:nvPr/>
              </p:nvSpPr>
              <p:spPr bwMode="auto">
                <a:xfrm>
                  <a:off x="3580" y="1927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0" name="Rectangle 85"/>
                <p:cNvSpPr>
                  <a:spLocks noChangeArrowheads="1"/>
                </p:cNvSpPr>
                <p:nvPr/>
              </p:nvSpPr>
              <p:spPr bwMode="auto">
                <a:xfrm>
                  <a:off x="3667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1" name="Rectangle 86"/>
                <p:cNvSpPr>
                  <a:spLocks noChangeArrowheads="1"/>
                </p:cNvSpPr>
                <p:nvPr/>
              </p:nvSpPr>
              <p:spPr bwMode="auto">
                <a:xfrm>
                  <a:off x="3753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2" name="Rectangle 87"/>
                <p:cNvSpPr>
                  <a:spLocks noChangeArrowheads="1"/>
                </p:cNvSpPr>
                <p:nvPr/>
              </p:nvSpPr>
              <p:spPr bwMode="auto">
                <a:xfrm>
                  <a:off x="3839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3" name="Rectangle 88"/>
                <p:cNvSpPr>
                  <a:spLocks noChangeArrowheads="1"/>
                </p:cNvSpPr>
                <p:nvPr/>
              </p:nvSpPr>
              <p:spPr bwMode="auto">
                <a:xfrm>
                  <a:off x="3925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4" name="Rectangle 89"/>
                <p:cNvSpPr>
                  <a:spLocks noChangeArrowheads="1"/>
                </p:cNvSpPr>
                <p:nvPr/>
              </p:nvSpPr>
              <p:spPr bwMode="auto">
                <a:xfrm>
                  <a:off x="4011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5" name="Rectangle 90"/>
                <p:cNvSpPr>
                  <a:spLocks noChangeArrowheads="1"/>
                </p:cNvSpPr>
                <p:nvPr/>
              </p:nvSpPr>
              <p:spPr bwMode="auto">
                <a:xfrm>
                  <a:off x="4097" y="1927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6" name="Rectangle 91"/>
                <p:cNvSpPr>
                  <a:spLocks noChangeArrowheads="1"/>
                </p:cNvSpPr>
                <p:nvPr/>
              </p:nvSpPr>
              <p:spPr bwMode="auto">
                <a:xfrm>
                  <a:off x="4184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7" name="Rectangle 92"/>
                <p:cNvSpPr>
                  <a:spLocks noChangeArrowheads="1"/>
                </p:cNvSpPr>
                <p:nvPr/>
              </p:nvSpPr>
              <p:spPr bwMode="auto">
                <a:xfrm>
                  <a:off x="4270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8" name="Rectangle 93"/>
                <p:cNvSpPr>
                  <a:spLocks noChangeArrowheads="1"/>
                </p:cNvSpPr>
                <p:nvPr/>
              </p:nvSpPr>
              <p:spPr bwMode="auto">
                <a:xfrm>
                  <a:off x="4356" y="1927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9" name="Rectangle 94"/>
                <p:cNvSpPr>
                  <a:spLocks noChangeArrowheads="1"/>
                </p:cNvSpPr>
                <p:nvPr/>
              </p:nvSpPr>
              <p:spPr bwMode="auto">
                <a:xfrm>
                  <a:off x="3408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0" name="Rectangle 95"/>
                <p:cNvSpPr>
                  <a:spLocks noChangeArrowheads="1"/>
                </p:cNvSpPr>
                <p:nvPr/>
              </p:nvSpPr>
              <p:spPr bwMode="auto">
                <a:xfrm>
                  <a:off x="3494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1" name="Rectangle 96"/>
                <p:cNvSpPr>
                  <a:spLocks noChangeArrowheads="1"/>
                </p:cNvSpPr>
                <p:nvPr/>
              </p:nvSpPr>
              <p:spPr bwMode="auto">
                <a:xfrm>
                  <a:off x="3580" y="2013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2" name="Rectangle 97"/>
                <p:cNvSpPr>
                  <a:spLocks noChangeArrowheads="1"/>
                </p:cNvSpPr>
                <p:nvPr/>
              </p:nvSpPr>
              <p:spPr bwMode="auto">
                <a:xfrm>
                  <a:off x="3667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3" name="Rectangle 98"/>
                <p:cNvSpPr>
                  <a:spLocks noChangeArrowheads="1"/>
                </p:cNvSpPr>
                <p:nvPr/>
              </p:nvSpPr>
              <p:spPr bwMode="auto">
                <a:xfrm>
                  <a:off x="3753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4" name="Rectangle 99"/>
                <p:cNvSpPr>
                  <a:spLocks noChangeArrowheads="1"/>
                </p:cNvSpPr>
                <p:nvPr/>
              </p:nvSpPr>
              <p:spPr bwMode="auto">
                <a:xfrm>
                  <a:off x="3839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5" name="Rectangle 100"/>
                <p:cNvSpPr>
                  <a:spLocks noChangeArrowheads="1"/>
                </p:cNvSpPr>
                <p:nvPr/>
              </p:nvSpPr>
              <p:spPr bwMode="auto">
                <a:xfrm>
                  <a:off x="3925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6" name="Rectangle 101"/>
                <p:cNvSpPr>
                  <a:spLocks noChangeArrowheads="1"/>
                </p:cNvSpPr>
                <p:nvPr/>
              </p:nvSpPr>
              <p:spPr bwMode="auto">
                <a:xfrm>
                  <a:off x="4011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7" name="Rectangle 102"/>
                <p:cNvSpPr>
                  <a:spLocks noChangeArrowheads="1"/>
                </p:cNvSpPr>
                <p:nvPr/>
              </p:nvSpPr>
              <p:spPr bwMode="auto">
                <a:xfrm>
                  <a:off x="4097" y="2013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8" name="Rectangle 103"/>
                <p:cNvSpPr>
                  <a:spLocks noChangeArrowheads="1"/>
                </p:cNvSpPr>
                <p:nvPr/>
              </p:nvSpPr>
              <p:spPr bwMode="auto">
                <a:xfrm>
                  <a:off x="4184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9" name="Rectangle 104"/>
                <p:cNvSpPr>
                  <a:spLocks noChangeArrowheads="1"/>
                </p:cNvSpPr>
                <p:nvPr/>
              </p:nvSpPr>
              <p:spPr bwMode="auto">
                <a:xfrm>
                  <a:off x="4270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0" name="Rectangle 105"/>
                <p:cNvSpPr>
                  <a:spLocks noChangeArrowheads="1"/>
                </p:cNvSpPr>
                <p:nvPr/>
              </p:nvSpPr>
              <p:spPr bwMode="auto">
                <a:xfrm>
                  <a:off x="4356" y="2013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1" name="Rectangle 106"/>
                <p:cNvSpPr>
                  <a:spLocks noChangeArrowheads="1"/>
                </p:cNvSpPr>
                <p:nvPr/>
              </p:nvSpPr>
              <p:spPr bwMode="auto">
                <a:xfrm>
                  <a:off x="3408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2" name="Rectangle 107"/>
                <p:cNvSpPr>
                  <a:spLocks noChangeArrowheads="1"/>
                </p:cNvSpPr>
                <p:nvPr/>
              </p:nvSpPr>
              <p:spPr bwMode="auto">
                <a:xfrm>
                  <a:off x="3494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3" name="Rectangle 108"/>
                <p:cNvSpPr>
                  <a:spLocks noChangeArrowheads="1"/>
                </p:cNvSpPr>
                <p:nvPr/>
              </p:nvSpPr>
              <p:spPr bwMode="auto">
                <a:xfrm>
                  <a:off x="3580" y="2099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4" name="Rectangle 109"/>
                <p:cNvSpPr>
                  <a:spLocks noChangeArrowheads="1"/>
                </p:cNvSpPr>
                <p:nvPr/>
              </p:nvSpPr>
              <p:spPr bwMode="auto">
                <a:xfrm>
                  <a:off x="3667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5" name="Rectangle 110"/>
                <p:cNvSpPr>
                  <a:spLocks noChangeArrowheads="1"/>
                </p:cNvSpPr>
                <p:nvPr/>
              </p:nvSpPr>
              <p:spPr bwMode="auto">
                <a:xfrm>
                  <a:off x="3753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6" name="Rectangle 111"/>
                <p:cNvSpPr>
                  <a:spLocks noChangeArrowheads="1"/>
                </p:cNvSpPr>
                <p:nvPr/>
              </p:nvSpPr>
              <p:spPr bwMode="auto">
                <a:xfrm>
                  <a:off x="3839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7" name="Rectangle 112"/>
                <p:cNvSpPr>
                  <a:spLocks noChangeArrowheads="1"/>
                </p:cNvSpPr>
                <p:nvPr/>
              </p:nvSpPr>
              <p:spPr bwMode="auto">
                <a:xfrm>
                  <a:off x="3925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8" name="Rectangle 113"/>
                <p:cNvSpPr>
                  <a:spLocks noChangeArrowheads="1"/>
                </p:cNvSpPr>
                <p:nvPr/>
              </p:nvSpPr>
              <p:spPr bwMode="auto">
                <a:xfrm>
                  <a:off x="4011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9" name="Rectangle 114"/>
                <p:cNvSpPr>
                  <a:spLocks noChangeArrowheads="1"/>
                </p:cNvSpPr>
                <p:nvPr/>
              </p:nvSpPr>
              <p:spPr bwMode="auto">
                <a:xfrm>
                  <a:off x="4097" y="2099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0" name="Rectangle 115"/>
                <p:cNvSpPr>
                  <a:spLocks noChangeArrowheads="1"/>
                </p:cNvSpPr>
                <p:nvPr/>
              </p:nvSpPr>
              <p:spPr bwMode="auto">
                <a:xfrm>
                  <a:off x="4184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1" name="Rectangle 116"/>
                <p:cNvSpPr>
                  <a:spLocks noChangeArrowheads="1"/>
                </p:cNvSpPr>
                <p:nvPr/>
              </p:nvSpPr>
              <p:spPr bwMode="auto">
                <a:xfrm>
                  <a:off x="4270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2" name="Rectangle 117"/>
                <p:cNvSpPr>
                  <a:spLocks noChangeArrowheads="1"/>
                </p:cNvSpPr>
                <p:nvPr/>
              </p:nvSpPr>
              <p:spPr bwMode="auto">
                <a:xfrm>
                  <a:off x="4356" y="2099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3" name="Rectangle 118"/>
                <p:cNvSpPr>
                  <a:spLocks noChangeArrowheads="1"/>
                </p:cNvSpPr>
                <p:nvPr/>
              </p:nvSpPr>
              <p:spPr bwMode="auto">
                <a:xfrm>
                  <a:off x="3408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4" name="Rectangle 119"/>
                <p:cNvSpPr>
                  <a:spLocks noChangeArrowheads="1"/>
                </p:cNvSpPr>
                <p:nvPr/>
              </p:nvSpPr>
              <p:spPr bwMode="auto">
                <a:xfrm>
                  <a:off x="3494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5" name="Rectangle 120"/>
                <p:cNvSpPr>
                  <a:spLocks noChangeArrowheads="1"/>
                </p:cNvSpPr>
                <p:nvPr/>
              </p:nvSpPr>
              <p:spPr bwMode="auto">
                <a:xfrm>
                  <a:off x="3580" y="2185"/>
                  <a:ext cx="87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6" name="Rectangle 121"/>
                <p:cNvSpPr>
                  <a:spLocks noChangeArrowheads="1"/>
                </p:cNvSpPr>
                <p:nvPr/>
              </p:nvSpPr>
              <p:spPr bwMode="auto">
                <a:xfrm>
                  <a:off x="3667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7" name="Rectangle 122"/>
                <p:cNvSpPr>
                  <a:spLocks noChangeArrowheads="1"/>
                </p:cNvSpPr>
                <p:nvPr/>
              </p:nvSpPr>
              <p:spPr bwMode="auto">
                <a:xfrm>
                  <a:off x="3753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8" name="Rectangle 123"/>
                <p:cNvSpPr>
                  <a:spLocks noChangeArrowheads="1"/>
                </p:cNvSpPr>
                <p:nvPr/>
              </p:nvSpPr>
              <p:spPr bwMode="auto">
                <a:xfrm>
                  <a:off x="3839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9" name="Rectangle 124"/>
                <p:cNvSpPr>
                  <a:spLocks noChangeArrowheads="1"/>
                </p:cNvSpPr>
                <p:nvPr/>
              </p:nvSpPr>
              <p:spPr bwMode="auto">
                <a:xfrm>
                  <a:off x="3925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0" name="Rectangle 125"/>
                <p:cNvSpPr>
                  <a:spLocks noChangeArrowheads="1"/>
                </p:cNvSpPr>
                <p:nvPr/>
              </p:nvSpPr>
              <p:spPr bwMode="auto">
                <a:xfrm>
                  <a:off x="4011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1" name="Rectangle 126"/>
                <p:cNvSpPr>
                  <a:spLocks noChangeArrowheads="1"/>
                </p:cNvSpPr>
                <p:nvPr/>
              </p:nvSpPr>
              <p:spPr bwMode="auto">
                <a:xfrm>
                  <a:off x="4097" y="2185"/>
                  <a:ext cx="87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2" name="Rectangle 127"/>
                <p:cNvSpPr>
                  <a:spLocks noChangeArrowheads="1"/>
                </p:cNvSpPr>
                <p:nvPr/>
              </p:nvSpPr>
              <p:spPr bwMode="auto">
                <a:xfrm>
                  <a:off x="4184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3" name="Rectangle 128"/>
                <p:cNvSpPr>
                  <a:spLocks noChangeArrowheads="1"/>
                </p:cNvSpPr>
                <p:nvPr/>
              </p:nvSpPr>
              <p:spPr bwMode="auto">
                <a:xfrm>
                  <a:off x="4270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4" name="Rectangle 129"/>
                <p:cNvSpPr>
                  <a:spLocks noChangeArrowheads="1"/>
                </p:cNvSpPr>
                <p:nvPr/>
              </p:nvSpPr>
              <p:spPr bwMode="auto">
                <a:xfrm>
                  <a:off x="4356" y="2185"/>
                  <a:ext cx="86" cy="87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5" name="Rectangle 130"/>
                <p:cNvSpPr>
                  <a:spLocks noChangeArrowheads="1"/>
                </p:cNvSpPr>
                <p:nvPr/>
              </p:nvSpPr>
              <p:spPr bwMode="auto">
                <a:xfrm>
                  <a:off x="3408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6" name="Rectangle 131"/>
                <p:cNvSpPr>
                  <a:spLocks noChangeArrowheads="1"/>
                </p:cNvSpPr>
                <p:nvPr/>
              </p:nvSpPr>
              <p:spPr bwMode="auto">
                <a:xfrm>
                  <a:off x="3494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7" name="Rectangle 132"/>
                <p:cNvSpPr>
                  <a:spLocks noChangeArrowheads="1"/>
                </p:cNvSpPr>
                <p:nvPr/>
              </p:nvSpPr>
              <p:spPr bwMode="auto">
                <a:xfrm>
                  <a:off x="3580" y="2272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8" name="Rectangle 133"/>
                <p:cNvSpPr>
                  <a:spLocks noChangeArrowheads="1"/>
                </p:cNvSpPr>
                <p:nvPr/>
              </p:nvSpPr>
              <p:spPr bwMode="auto">
                <a:xfrm>
                  <a:off x="3667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9" name="Rectangle 134"/>
                <p:cNvSpPr>
                  <a:spLocks noChangeArrowheads="1"/>
                </p:cNvSpPr>
                <p:nvPr/>
              </p:nvSpPr>
              <p:spPr bwMode="auto">
                <a:xfrm>
                  <a:off x="3753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0" name="Rectangle 135"/>
                <p:cNvSpPr>
                  <a:spLocks noChangeArrowheads="1"/>
                </p:cNvSpPr>
                <p:nvPr/>
              </p:nvSpPr>
              <p:spPr bwMode="auto">
                <a:xfrm>
                  <a:off x="3839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1" name="Rectangle 136"/>
                <p:cNvSpPr>
                  <a:spLocks noChangeArrowheads="1"/>
                </p:cNvSpPr>
                <p:nvPr/>
              </p:nvSpPr>
              <p:spPr bwMode="auto">
                <a:xfrm>
                  <a:off x="3925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2" name="Rectangle 137"/>
                <p:cNvSpPr>
                  <a:spLocks noChangeArrowheads="1"/>
                </p:cNvSpPr>
                <p:nvPr/>
              </p:nvSpPr>
              <p:spPr bwMode="auto">
                <a:xfrm>
                  <a:off x="4011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3" name="Rectangle 138"/>
                <p:cNvSpPr>
                  <a:spLocks noChangeArrowheads="1"/>
                </p:cNvSpPr>
                <p:nvPr/>
              </p:nvSpPr>
              <p:spPr bwMode="auto">
                <a:xfrm>
                  <a:off x="4097" y="2272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4" name="Rectangle 139"/>
                <p:cNvSpPr>
                  <a:spLocks noChangeArrowheads="1"/>
                </p:cNvSpPr>
                <p:nvPr/>
              </p:nvSpPr>
              <p:spPr bwMode="auto">
                <a:xfrm>
                  <a:off x="4184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5" name="Rectangle 140"/>
                <p:cNvSpPr>
                  <a:spLocks noChangeArrowheads="1"/>
                </p:cNvSpPr>
                <p:nvPr/>
              </p:nvSpPr>
              <p:spPr bwMode="auto">
                <a:xfrm>
                  <a:off x="4270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6" name="Rectangle 141"/>
                <p:cNvSpPr>
                  <a:spLocks noChangeArrowheads="1"/>
                </p:cNvSpPr>
                <p:nvPr/>
              </p:nvSpPr>
              <p:spPr bwMode="auto">
                <a:xfrm>
                  <a:off x="4356" y="2272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7" name="Rectangle 142"/>
                <p:cNvSpPr>
                  <a:spLocks noChangeArrowheads="1"/>
                </p:cNvSpPr>
                <p:nvPr/>
              </p:nvSpPr>
              <p:spPr bwMode="auto">
                <a:xfrm>
                  <a:off x="3408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8" name="Rectangle 143"/>
                <p:cNvSpPr>
                  <a:spLocks noChangeArrowheads="1"/>
                </p:cNvSpPr>
                <p:nvPr/>
              </p:nvSpPr>
              <p:spPr bwMode="auto">
                <a:xfrm>
                  <a:off x="3494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09" name="Rectangle 144"/>
                <p:cNvSpPr>
                  <a:spLocks noChangeArrowheads="1"/>
                </p:cNvSpPr>
                <p:nvPr/>
              </p:nvSpPr>
              <p:spPr bwMode="auto">
                <a:xfrm>
                  <a:off x="3580" y="2358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0" name="Rectangle 145"/>
                <p:cNvSpPr>
                  <a:spLocks noChangeArrowheads="1"/>
                </p:cNvSpPr>
                <p:nvPr/>
              </p:nvSpPr>
              <p:spPr bwMode="auto">
                <a:xfrm>
                  <a:off x="3667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1" name="Rectangle 146"/>
                <p:cNvSpPr>
                  <a:spLocks noChangeArrowheads="1"/>
                </p:cNvSpPr>
                <p:nvPr/>
              </p:nvSpPr>
              <p:spPr bwMode="auto">
                <a:xfrm>
                  <a:off x="3753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2" name="Rectangle 147"/>
                <p:cNvSpPr>
                  <a:spLocks noChangeArrowheads="1"/>
                </p:cNvSpPr>
                <p:nvPr/>
              </p:nvSpPr>
              <p:spPr bwMode="auto">
                <a:xfrm>
                  <a:off x="3839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3" name="Rectangle 148"/>
                <p:cNvSpPr>
                  <a:spLocks noChangeArrowheads="1"/>
                </p:cNvSpPr>
                <p:nvPr/>
              </p:nvSpPr>
              <p:spPr bwMode="auto">
                <a:xfrm>
                  <a:off x="3925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4" name="Rectangle 149"/>
                <p:cNvSpPr>
                  <a:spLocks noChangeArrowheads="1"/>
                </p:cNvSpPr>
                <p:nvPr/>
              </p:nvSpPr>
              <p:spPr bwMode="auto">
                <a:xfrm>
                  <a:off x="4011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5" name="Rectangle 150"/>
                <p:cNvSpPr>
                  <a:spLocks noChangeArrowheads="1"/>
                </p:cNvSpPr>
                <p:nvPr/>
              </p:nvSpPr>
              <p:spPr bwMode="auto">
                <a:xfrm>
                  <a:off x="4097" y="2358"/>
                  <a:ext cx="87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6" name="Rectangle 151"/>
                <p:cNvSpPr>
                  <a:spLocks noChangeArrowheads="1"/>
                </p:cNvSpPr>
                <p:nvPr/>
              </p:nvSpPr>
              <p:spPr bwMode="auto">
                <a:xfrm>
                  <a:off x="4184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7" name="Rectangle 152"/>
                <p:cNvSpPr>
                  <a:spLocks noChangeArrowheads="1"/>
                </p:cNvSpPr>
                <p:nvPr/>
              </p:nvSpPr>
              <p:spPr bwMode="auto">
                <a:xfrm>
                  <a:off x="4270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8" name="Rectangle 153"/>
                <p:cNvSpPr>
                  <a:spLocks noChangeArrowheads="1"/>
                </p:cNvSpPr>
                <p:nvPr/>
              </p:nvSpPr>
              <p:spPr bwMode="auto">
                <a:xfrm>
                  <a:off x="4356" y="2358"/>
                  <a:ext cx="86" cy="86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19" name="Line 154"/>
                <p:cNvSpPr>
                  <a:spLocks noChangeShapeType="1"/>
                </p:cNvSpPr>
                <p:nvPr/>
              </p:nvSpPr>
              <p:spPr bwMode="auto">
                <a:xfrm flipH="1">
                  <a:off x="3321" y="1668"/>
                  <a:ext cx="8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20" name="Line 155"/>
                <p:cNvSpPr>
                  <a:spLocks noChangeShapeType="1"/>
                </p:cNvSpPr>
                <p:nvPr/>
              </p:nvSpPr>
              <p:spPr bwMode="auto">
                <a:xfrm flipH="1">
                  <a:off x="3321" y="2013"/>
                  <a:ext cx="8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21" name="Line 156"/>
                <p:cNvSpPr>
                  <a:spLocks noChangeShapeType="1"/>
                </p:cNvSpPr>
                <p:nvPr/>
              </p:nvSpPr>
              <p:spPr bwMode="auto">
                <a:xfrm flipH="1">
                  <a:off x="3321" y="2358"/>
                  <a:ext cx="8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22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4442" y="1839"/>
                  <a:ext cx="8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23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4442" y="2185"/>
                  <a:ext cx="8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24" name="Text Box 159"/>
                <p:cNvSpPr txBox="1">
                  <a:spLocks noChangeArrowheads="1"/>
                </p:cNvSpPr>
                <p:nvPr/>
              </p:nvSpPr>
              <p:spPr bwMode="auto">
                <a:xfrm>
                  <a:off x="3193" y="1582"/>
                  <a:ext cx="129" cy="12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18000" tIns="10800" rIns="18000" bIns="10800"/>
                <a:lstStyle/>
                <a:p>
                  <a:pPr algn="ctr"/>
                  <a:r>
                    <a:rPr lang="en-US" sz="1600"/>
                    <a:t>x</a:t>
                  </a:r>
                  <a:endParaRPr lang="ru-RU"/>
                </a:p>
              </p:txBody>
            </p:sp>
            <p:sp>
              <p:nvSpPr>
                <p:cNvPr id="10525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3192" y="2272"/>
                  <a:ext cx="129" cy="12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18000" tIns="10800" rIns="18000" bIns="10800"/>
                <a:lstStyle/>
                <a:p>
                  <a:pPr algn="ctr"/>
                  <a:r>
                    <a:rPr lang="en-US" sz="1600"/>
                    <a:t>z</a:t>
                  </a:r>
                  <a:endParaRPr lang="ru-RU"/>
                </a:p>
              </p:txBody>
            </p:sp>
            <p:sp>
              <p:nvSpPr>
                <p:cNvPr id="10526" name="Text Box 161"/>
                <p:cNvSpPr txBox="1">
                  <a:spLocks noChangeArrowheads="1"/>
                </p:cNvSpPr>
                <p:nvPr/>
              </p:nvSpPr>
              <p:spPr bwMode="auto">
                <a:xfrm>
                  <a:off x="3192" y="1927"/>
                  <a:ext cx="129" cy="129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18000" tIns="10800" rIns="18000" bIns="10800"/>
                <a:lstStyle/>
                <a:p>
                  <a:pPr algn="ctr"/>
                  <a:r>
                    <a:rPr lang="en-US" sz="1600"/>
                    <a:t>y</a:t>
                  </a:r>
                  <a:endParaRPr lang="ru-RU"/>
                </a:p>
              </p:txBody>
            </p:sp>
            <p:sp>
              <p:nvSpPr>
                <p:cNvPr id="10527" name="Text Box 162"/>
                <p:cNvSpPr txBox="1">
                  <a:spLocks noChangeArrowheads="1"/>
                </p:cNvSpPr>
                <p:nvPr/>
              </p:nvSpPr>
              <p:spPr bwMode="auto">
                <a:xfrm>
                  <a:off x="4529" y="2099"/>
                  <a:ext cx="129" cy="13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18000" tIns="10800" rIns="18000" bIns="10800"/>
                <a:lstStyle/>
                <a:p>
                  <a:pPr algn="ctr"/>
                  <a:r>
                    <a:rPr lang="en-US" sz="1600"/>
                    <a:t>B</a:t>
                  </a:r>
                  <a:endParaRPr lang="ru-RU"/>
                </a:p>
              </p:txBody>
            </p:sp>
            <p:sp>
              <p:nvSpPr>
                <p:cNvPr id="10528" name="Text Box 163"/>
                <p:cNvSpPr txBox="1">
                  <a:spLocks noChangeArrowheads="1"/>
                </p:cNvSpPr>
                <p:nvPr/>
              </p:nvSpPr>
              <p:spPr bwMode="auto">
                <a:xfrm>
                  <a:off x="4529" y="1754"/>
                  <a:ext cx="129" cy="13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18000" tIns="10800" rIns="18000" bIns="10800"/>
                <a:lstStyle/>
                <a:p>
                  <a:pPr algn="ctr"/>
                  <a:r>
                    <a:rPr lang="en-US" sz="1600"/>
                    <a:t>A</a:t>
                  </a:r>
                  <a:endParaRPr lang="ru-RU"/>
                </a:p>
              </p:txBody>
            </p:sp>
            <p:sp>
              <p:nvSpPr>
                <p:cNvPr id="10529" name="Rectangle 164"/>
                <p:cNvSpPr>
                  <a:spLocks noChangeArrowheads="1"/>
                </p:cNvSpPr>
                <p:nvPr/>
              </p:nvSpPr>
              <p:spPr bwMode="auto">
                <a:xfrm>
                  <a:off x="3538" y="1970"/>
                  <a:ext cx="258" cy="43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0" name="Text Box 165"/>
                <p:cNvSpPr txBox="1">
                  <a:spLocks noChangeArrowheads="1"/>
                </p:cNvSpPr>
                <p:nvPr/>
              </p:nvSpPr>
              <p:spPr bwMode="auto">
                <a:xfrm>
                  <a:off x="3581" y="2013"/>
                  <a:ext cx="172" cy="34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Vrinda" pitchFamily="34" charset="0"/>
                    </a:rPr>
                    <a:t>1</a:t>
                  </a:r>
                  <a:endParaRPr lang="ru-RU"/>
                </a:p>
              </p:txBody>
            </p:sp>
            <p:sp>
              <p:nvSpPr>
                <p:cNvPr id="10531" name="Line 166"/>
                <p:cNvSpPr>
                  <a:spLocks noChangeShapeType="1"/>
                </p:cNvSpPr>
                <p:nvPr/>
              </p:nvSpPr>
              <p:spPr bwMode="auto">
                <a:xfrm>
                  <a:off x="3753" y="2186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2" name="Line 167"/>
                <p:cNvSpPr>
                  <a:spLocks noChangeShapeType="1"/>
                </p:cNvSpPr>
                <p:nvPr/>
              </p:nvSpPr>
              <p:spPr bwMode="auto">
                <a:xfrm>
                  <a:off x="3538" y="2272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3" name="Line 168"/>
                <p:cNvSpPr>
                  <a:spLocks noChangeShapeType="1"/>
                </p:cNvSpPr>
                <p:nvPr/>
              </p:nvSpPr>
              <p:spPr bwMode="auto">
                <a:xfrm>
                  <a:off x="3538" y="2099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4" name="Rectangle 169"/>
                <p:cNvSpPr>
                  <a:spLocks noChangeArrowheads="1"/>
                </p:cNvSpPr>
                <p:nvPr/>
              </p:nvSpPr>
              <p:spPr bwMode="auto">
                <a:xfrm>
                  <a:off x="3884" y="1624"/>
                  <a:ext cx="259" cy="43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5" name="Text Box 170"/>
                <p:cNvSpPr txBox="1">
                  <a:spLocks noChangeArrowheads="1"/>
                </p:cNvSpPr>
                <p:nvPr/>
              </p:nvSpPr>
              <p:spPr bwMode="auto">
                <a:xfrm>
                  <a:off x="3927" y="1667"/>
                  <a:ext cx="173" cy="34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400">
                      <a:latin typeface="Vrinda" pitchFamily="34" charset="0"/>
                    </a:rPr>
                    <a:t>&amp;</a:t>
                  </a:r>
                  <a:endParaRPr lang="ru-RU"/>
                </a:p>
              </p:txBody>
            </p:sp>
            <p:sp>
              <p:nvSpPr>
                <p:cNvPr id="10536" name="Line 171"/>
                <p:cNvSpPr>
                  <a:spLocks noChangeShapeType="1"/>
                </p:cNvSpPr>
                <p:nvPr/>
              </p:nvSpPr>
              <p:spPr bwMode="auto">
                <a:xfrm>
                  <a:off x="4100" y="1840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7" name="Line 172"/>
                <p:cNvSpPr>
                  <a:spLocks noChangeShapeType="1"/>
                </p:cNvSpPr>
                <p:nvPr/>
              </p:nvSpPr>
              <p:spPr bwMode="auto">
                <a:xfrm>
                  <a:off x="3884" y="1926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8" name="Line 173"/>
                <p:cNvSpPr>
                  <a:spLocks noChangeShapeType="1"/>
                </p:cNvSpPr>
                <p:nvPr/>
              </p:nvSpPr>
              <p:spPr bwMode="auto">
                <a:xfrm>
                  <a:off x="3884" y="1753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9" name="Rectangle 174"/>
                <p:cNvSpPr>
                  <a:spLocks noChangeArrowheads="1"/>
                </p:cNvSpPr>
                <p:nvPr/>
              </p:nvSpPr>
              <p:spPr bwMode="auto">
                <a:xfrm>
                  <a:off x="4054" y="2140"/>
                  <a:ext cx="259" cy="259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0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4097" y="2183"/>
                  <a:ext cx="173" cy="173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lnSpc>
                      <a:spcPct val="90000"/>
                    </a:lnSpc>
                  </a:pPr>
                  <a:r>
                    <a:rPr lang="en-US" sz="1400">
                      <a:latin typeface="Vrinda" pitchFamily="34" charset="0"/>
                    </a:rPr>
                    <a:t>1</a:t>
                  </a:r>
                  <a:endParaRPr lang="ru-RU"/>
                </a:p>
              </p:txBody>
            </p:sp>
            <p:sp>
              <p:nvSpPr>
                <p:cNvPr id="10541" name="Line 176"/>
                <p:cNvSpPr>
                  <a:spLocks noChangeShapeType="1"/>
                </p:cNvSpPr>
                <p:nvPr/>
              </p:nvSpPr>
              <p:spPr bwMode="auto">
                <a:xfrm>
                  <a:off x="4270" y="2270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2" name="Oval 177"/>
                <p:cNvSpPr>
                  <a:spLocks noChangeArrowheads="1"/>
                </p:cNvSpPr>
                <p:nvPr/>
              </p:nvSpPr>
              <p:spPr bwMode="auto">
                <a:xfrm>
                  <a:off x="4250" y="2250"/>
                  <a:ext cx="43" cy="43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3" name="Line 178"/>
                <p:cNvSpPr>
                  <a:spLocks noChangeShapeType="1"/>
                </p:cNvSpPr>
                <p:nvPr/>
              </p:nvSpPr>
              <p:spPr bwMode="auto">
                <a:xfrm>
                  <a:off x="4054" y="2270"/>
                  <a:ext cx="43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4" name="Line 179"/>
                <p:cNvSpPr>
                  <a:spLocks noChangeShapeType="1"/>
                </p:cNvSpPr>
                <p:nvPr/>
              </p:nvSpPr>
              <p:spPr bwMode="auto">
                <a:xfrm>
                  <a:off x="3839" y="1926"/>
                  <a:ext cx="4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5" name="Line 180"/>
                <p:cNvSpPr>
                  <a:spLocks noChangeShapeType="1"/>
                </p:cNvSpPr>
                <p:nvPr/>
              </p:nvSpPr>
              <p:spPr bwMode="auto">
                <a:xfrm>
                  <a:off x="3797" y="2185"/>
                  <a:ext cx="4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6" name="Line 181"/>
                <p:cNvSpPr>
                  <a:spLocks noChangeShapeType="1"/>
                </p:cNvSpPr>
                <p:nvPr/>
              </p:nvSpPr>
              <p:spPr bwMode="auto">
                <a:xfrm>
                  <a:off x="3490" y="2099"/>
                  <a:ext cx="4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7" name="Line 182"/>
                <p:cNvSpPr>
                  <a:spLocks noChangeShapeType="1"/>
                </p:cNvSpPr>
                <p:nvPr/>
              </p:nvSpPr>
              <p:spPr bwMode="auto">
                <a:xfrm>
                  <a:off x="3490" y="2272"/>
                  <a:ext cx="4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8" name="Line 183"/>
                <p:cNvSpPr>
                  <a:spLocks noChangeShapeType="1"/>
                </p:cNvSpPr>
                <p:nvPr/>
              </p:nvSpPr>
              <p:spPr bwMode="auto">
                <a:xfrm>
                  <a:off x="4357" y="2186"/>
                  <a:ext cx="88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49" name="Line 184"/>
                <p:cNvSpPr>
                  <a:spLocks noChangeShapeType="1"/>
                </p:cNvSpPr>
                <p:nvPr/>
              </p:nvSpPr>
              <p:spPr bwMode="auto">
                <a:xfrm>
                  <a:off x="3405" y="2012"/>
                  <a:ext cx="88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0" name="Line 185"/>
                <p:cNvSpPr>
                  <a:spLocks noChangeShapeType="1"/>
                </p:cNvSpPr>
                <p:nvPr/>
              </p:nvSpPr>
              <p:spPr bwMode="auto">
                <a:xfrm>
                  <a:off x="3405" y="2359"/>
                  <a:ext cx="88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1" name="Line 186"/>
                <p:cNvSpPr>
                  <a:spLocks noChangeShapeType="1"/>
                </p:cNvSpPr>
                <p:nvPr/>
              </p:nvSpPr>
              <p:spPr bwMode="auto">
                <a:xfrm>
                  <a:off x="3839" y="1924"/>
                  <a:ext cx="0" cy="263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2" name="Line 187"/>
                <p:cNvSpPr>
                  <a:spLocks noChangeShapeType="1"/>
                </p:cNvSpPr>
                <p:nvPr/>
              </p:nvSpPr>
              <p:spPr bwMode="auto">
                <a:xfrm>
                  <a:off x="4143" y="1839"/>
                  <a:ext cx="301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3" name="Line 188"/>
                <p:cNvSpPr>
                  <a:spLocks noChangeShapeType="1"/>
                </p:cNvSpPr>
                <p:nvPr/>
              </p:nvSpPr>
              <p:spPr bwMode="auto">
                <a:xfrm>
                  <a:off x="4183" y="1841"/>
                  <a:ext cx="0" cy="25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4" name="Line 189"/>
                <p:cNvSpPr>
                  <a:spLocks noChangeShapeType="1"/>
                </p:cNvSpPr>
                <p:nvPr/>
              </p:nvSpPr>
              <p:spPr bwMode="auto">
                <a:xfrm>
                  <a:off x="4008" y="2097"/>
                  <a:ext cx="17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5" name="Line 190"/>
                <p:cNvSpPr>
                  <a:spLocks noChangeShapeType="1"/>
                </p:cNvSpPr>
                <p:nvPr/>
              </p:nvSpPr>
              <p:spPr bwMode="auto">
                <a:xfrm>
                  <a:off x="4007" y="2269"/>
                  <a:ext cx="4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6" name="Line 191"/>
                <p:cNvSpPr>
                  <a:spLocks noChangeShapeType="1"/>
                </p:cNvSpPr>
                <p:nvPr/>
              </p:nvSpPr>
              <p:spPr bwMode="auto">
                <a:xfrm>
                  <a:off x="4010" y="2101"/>
                  <a:ext cx="0" cy="16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7" name="Line 192"/>
                <p:cNvSpPr>
                  <a:spLocks noChangeShapeType="1"/>
                </p:cNvSpPr>
                <p:nvPr/>
              </p:nvSpPr>
              <p:spPr bwMode="auto">
                <a:xfrm>
                  <a:off x="4312" y="2271"/>
                  <a:ext cx="4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8" name="Line 193"/>
                <p:cNvSpPr>
                  <a:spLocks noChangeShapeType="1"/>
                </p:cNvSpPr>
                <p:nvPr/>
              </p:nvSpPr>
              <p:spPr bwMode="auto">
                <a:xfrm>
                  <a:off x="3838" y="1754"/>
                  <a:ext cx="4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59" name="Line 194"/>
                <p:cNvSpPr>
                  <a:spLocks noChangeShapeType="1"/>
                </p:cNvSpPr>
                <p:nvPr/>
              </p:nvSpPr>
              <p:spPr bwMode="auto">
                <a:xfrm>
                  <a:off x="3841" y="1666"/>
                  <a:ext cx="0" cy="8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0" name="Line 195"/>
                <p:cNvSpPr>
                  <a:spLocks noChangeShapeType="1"/>
                </p:cNvSpPr>
                <p:nvPr/>
              </p:nvSpPr>
              <p:spPr bwMode="auto">
                <a:xfrm>
                  <a:off x="3409" y="1668"/>
                  <a:ext cx="432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1" name="Line 196"/>
                <p:cNvSpPr>
                  <a:spLocks noChangeShapeType="1"/>
                </p:cNvSpPr>
                <p:nvPr/>
              </p:nvSpPr>
              <p:spPr bwMode="auto">
                <a:xfrm>
                  <a:off x="4358" y="2189"/>
                  <a:ext cx="0" cy="8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2" name="Line 197"/>
                <p:cNvSpPr>
                  <a:spLocks noChangeShapeType="1"/>
                </p:cNvSpPr>
                <p:nvPr/>
              </p:nvSpPr>
              <p:spPr bwMode="auto">
                <a:xfrm>
                  <a:off x="3493" y="2012"/>
                  <a:ext cx="0" cy="8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3" name="Line 198"/>
                <p:cNvSpPr>
                  <a:spLocks noChangeShapeType="1"/>
                </p:cNvSpPr>
                <p:nvPr/>
              </p:nvSpPr>
              <p:spPr bwMode="auto">
                <a:xfrm>
                  <a:off x="3495" y="2279"/>
                  <a:ext cx="0" cy="8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64" name="Oval 199"/>
                <p:cNvSpPr>
                  <a:spLocks noChangeArrowheads="1"/>
                </p:cNvSpPr>
                <p:nvPr/>
              </p:nvSpPr>
              <p:spPr bwMode="auto">
                <a:xfrm>
                  <a:off x="4166" y="1823"/>
                  <a:ext cx="36" cy="3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5" name="Group 200"/>
            <p:cNvGrpSpPr>
              <a:grpSpLocks/>
            </p:cNvGrpSpPr>
            <p:nvPr/>
          </p:nvGrpSpPr>
          <p:grpSpPr bwMode="auto">
            <a:xfrm>
              <a:off x="4161" y="895"/>
              <a:ext cx="1032" cy="1142"/>
              <a:chOff x="610" y="1018"/>
              <a:chExt cx="1032" cy="1142"/>
            </a:xfrm>
          </p:grpSpPr>
          <p:sp>
            <p:nvSpPr>
              <p:cNvPr id="10290" name="Text Box 201"/>
              <p:cNvSpPr txBox="1">
                <a:spLocks noChangeArrowheads="1"/>
              </p:cNvSpPr>
              <p:nvPr/>
            </p:nvSpPr>
            <p:spPr bwMode="auto">
              <a:xfrm>
                <a:off x="700" y="1806"/>
                <a:ext cx="68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1" name="Text Box 202"/>
              <p:cNvSpPr txBox="1">
                <a:spLocks noChangeArrowheads="1"/>
              </p:cNvSpPr>
              <p:nvPr/>
            </p:nvSpPr>
            <p:spPr bwMode="auto">
              <a:xfrm>
                <a:off x="1244" y="1806"/>
                <a:ext cx="68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2" name="Text Box 203"/>
              <p:cNvSpPr txBox="1">
                <a:spLocks noChangeArrowheads="1"/>
              </p:cNvSpPr>
              <p:nvPr/>
            </p:nvSpPr>
            <p:spPr bwMode="auto">
              <a:xfrm>
                <a:off x="1448" y="1806"/>
                <a:ext cx="68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3" name="Text Box 204"/>
              <p:cNvSpPr txBox="1">
                <a:spLocks noChangeArrowheads="1"/>
              </p:cNvSpPr>
              <p:nvPr/>
            </p:nvSpPr>
            <p:spPr bwMode="auto">
              <a:xfrm>
                <a:off x="870" y="1738"/>
                <a:ext cx="68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4" name="Text Box 205"/>
              <p:cNvSpPr txBox="1">
                <a:spLocks noChangeArrowheads="1"/>
              </p:cNvSpPr>
              <p:nvPr/>
            </p:nvSpPr>
            <p:spPr bwMode="auto">
              <a:xfrm>
                <a:off x="870" y="1874"/>
                <a:ext cx="68" cy="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5" name="Text Box 206"/>
              <p:cNvSpPr txBox="1">
                <a:spLocks noChangeArrowheads="1"/>
              </p:cNvSpPr>
              <p:nvPr/>
            </p:nvSpPr>
            <p:spPr bwMode="auto">
              <a:xfrm>
                <a:off x="1074" y="1806"/>
                <a:ext cx="68" cy="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endParaRPr lang="ru-RU"/>
              </a:p>
            </p:txBody>
          </p:sp>
          <p:sp>
            <p:nvSpPr>
              <p:cNvPr id="10296" name="AutoShape 207"/>
              <p:cNvSpPr>
                <a:spLocks noChangeArrowheads="1"/>
              </p:cNvSpPr>
              <p:nvPr/>
            </p:nvSpPr>
            <p:spPr bwMode="auto">
              <a:xfrm>
                <a:off x="1064" y="1476"/>
                <a:ext cx="226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7" name="AutoShape 208"/>
              <p:cNvSpPr>
                <a:spLocks noChangeArrowheads="1"/>
              </p:cNvSpPr>
              <p:nvPr/>
            </p:nvSpPr>
            <p:spPr bwMode="auto">
              <a:xfrm>
                <a:off x="837" y="1248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8" name="AutoShape 209"/>
              <p:cNvSpPr>
                <a:spLocks noChangeArrowheads="1"/>
              </p:cNvSpPr>
              <p:nvPr/>
            </p:nvSpPr>
            <p:spPr bwMode="auto">
              <a:xfrm>
                <a:off x="837" y="1020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9" name="AutoShape 210"/>
              <p:cNvSpPr>
                <a:spLocks noChangeArrowheads="1"/>
              </p:cNvSpPr>
              <p:nvPr/>
            </p:nvSpPr>
            <p:spPr bwMode="auto">
              <a:xfrm>
                <a:off x="1064" y="1248"/>
                <a:ext cx="226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0" name="AutoShape 211"/>
              <p:cNvSpPr>
                <a:spLocks noChangeArrowheads="1"/>
              </p:cNvSpPr>
              <p:nvPr/>
            </p:nvSpPr>
            <p:spPr bwMode="auto">
              <a:xfrm>
                <a:off x="1064" y="1020"/>
                <a:ext cx="226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1" name="AutoShape 212"/>
              <p:cNvSpPr>
                <a:spLocks noChangeArrowheads="1"/>
              </p:cNvSpPr>
              <p:nvPr/>
            </p:nvSpPr>
            <p:spPr bwMode="auto">
              <a:xfrm>
                <a:off x="837" y="1704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2" name="AutoShape 213"/>
              <p:cNvSpPr>
                <a:spLocks noChangeArrowheads="1"/>
              </p:cNvSpPr>
              <p:nvPr/>
            </p:nvSpPr>
            <p:spPr bwMode="auto">
              <a:xfrm>
                <a:off x="1290" y="1020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3" name="AutoShape 214"/>
              <p:cNvSpPr>
                <a:spLocks noChangeArrowheads="1"/>
              </p:cNvSpPr>
              <p:nvPr/>
            </p:nvSpPr>
            <p:spPr bwMode="auto">
              <a:xfrm>
                <a:off x="1064" y="1704"/>
                <a:ext cx="226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4" name="AutoShape 215"/>
              <p:cNvSpPr>
                <a:spLocks noChangeArrowheads="1"/>
              </p:cNvSpPr>
              <p:nvPr/>
            </p:nvSpPr>
            <p:spPr bwMode="auto">
              <a:xfrm>
                <a:off x="1290" y="1704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5" name="AutoShape 216"/>
              <p:cNvSpPr>
                <a:spLocks noChangeArrowheads="1"/>
              </p:cNvSpPr>
              <p:nvPr/>
            </p:nvSpPr>
            <p:spPr bwMode="auto">
              <a:xfrm>
                <a:off x="1290" y="1476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6" name="AutoShape 217"/>
              <p:cNvSpPr>
                <a:spLocks noChangeArrowheads="1"/>
              </p:cNvSpPr>
              <p:nvPr/>
            </p:nvSpPr>
            <p:spPr bwMode="auto">
              <a:xfrm>
                <a:off x="1290" y="1248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7" name="AutoShape 218"/>
              <p:cNvSpPr>
                <a:spLocks noChangeArrowheads="1"/>
              </p:cNvSpPr>
              <p:nvPr/>
            </p:nvSpPr>
            <p:spPr bwMode="auto">
              <a:xfrm>
                <a:off x="610" y="1248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8" name="AutoShape 219"/>
              <p:cNvSpPr>
                <a:spLocks noChangeArrowheads="1"/>
              </p:cNvSpPr>
              <p:nvPr/>
            </p:nvSpPr>
            <p:spPr bwMode="auto">
              <a:xfrm>
                <a:off x="610" y="1020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9" name="AutoShape 220"/>
              <p:cNvSpPr>
                <a:spLocks noChangeArrowheads="1"/>
              </p:cNvSpPr>
              <p:nvPr/>
            </p:nvSpPr>
            <p:spPr bwMode="auto">
              <a:xfrm>
                <a:off x="610" y="1704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0" name="AutoShape 221"/>
              <p:cNvSpPr>
                <a:spLocks noChangeArrowheads="1"/>
              </p:cNvSpPr>
              <p:nvPr/>
            </p:nvSpPr>
            <p:spPr bwMode="auto">
              <a:xfrm>
                <a:off x="610" y="1476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1" name="Rectangle 222"/>
              <p:cNvSpPr>
                <a:spLocks noChangeArrowheads="1"/>
              </p:cNvSpPr>
              <p:nvPr/>
            </p:nvSpPr>
            <p:spPr bwMode="auto">
              <a:xfrm>
                <a:off x="723" y="1018"/>
                <a:ext cx="908" cy="1026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2" name="Rectangle 223"/>
              <p:cNvSpPr>
                <a:spLocks noChangeArrowheads="1"/>
              </p:cNvSpPr>
              <p:nvPr/>
            </p:nvSpPr>
            <p:spPr bwMode="auto">
              <a:xfrm>
                <a:off x="610" y="1020"/>
                <a:ext cx="113" cy="1140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3" name="Line 224"/>
              <p:cNvSpPr>
                <a:spLocks noChangeShapeType="1"/>
              </p:cNvSpPr>
              <p:nvPr/>
            </p:nvSpPr>
            <p:spPr bwMode="auto">
              <a:xfrm>
                <a:off x="723" y="1020"/>
                <a:ext cx="0" cy="102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4" name="Line 225"/>
              <p:cNvSpPr>
                <a:spLocks noChangeShapeType="1"/>
              </p:cNvSpPr>
              <p:nvPr/>
            </p:nvSpPr>
            <p:spPr bwMode="auto">
              <a:xfrm>
                <a:off x="1631" y="1020"/>
                <a:ext cx="0" cy="1023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5" name="AutoShape 226"/>
              <p:cNvSpPr>
                <a:spLocks noChangeArrowheads="1"/>
              </p:cNvSpPr>
              <p:nvPr/>
            </p:nvSpPr>
            <p:spPr bwMode="auto">
              <a:xfrm>
                <a:off x="1177" y="1134"/>
                <a:ext cx="227" cy="228"/>
              </a:xfrm>
              <a:prstGeom prst="diamond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6" name="Line 227"/>
              <p:cNvSpPr>
                <a:spLocks noChangeShapeType="1"/>
              </p:cNvSpPr>
              <p:nvPr/>
            </p:nvSpPr>
            <p:spPr bwMode="auto">
              <a:xfrm>
                <a:off x="1290" y="1134"/>
                <a:ext cx="0" cy="45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7" name="Oval 228"/>
              <p:cNvSpPr>
                <a:spLocks noChangeArrowheads="1"/>
              </p:cNvSpPr>
              <p:nvPr/>
            </p:nvSpPr>
            <p:spPr bwMode="auto">
              <a:xfrm>
                <a:off x="1233" y="1191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8" name="Line 229"/>
              <p:cNvSpPr>
                <a:spLocks noChangeShapeType="1"/>
              </p:cNvSpPr>
              <p:nvPr/>
            </p:nvSpPr>
            <p:spPr bwMode="auto">
              <a:xfrm flipV="1">
                <a:off x="1248" y="1209"/>
                <a:ext cx="81" cy="8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9" name="Line 230"/>
              <p:cNvSpPr>
                <a:spLocks noChangeShapeType="1"/>
              </p:cNvSpPr>
              <p:nvPr/>
            </p:nvSpPr>
            <p:spPr bwMode="auto">
              <a:xfrm rot="16200000" flipV="1">
                <a:off x="1249" y="1207"/>
                <a:ext cx="81" cy="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0" name="AutoShape 231"/>
              <p:cNvSpPr>
                <a:spLocks noChangeArrowheads="1"/>
              </p:cNvSpPr>
              <p:nvPr/>
            </p:nvSpPr>
            <p:spPr bwMode="auto">
              <a:xfrm>
                <a:off x="1404" y="1134"/>
                <a:ext cx="227" cy="228"/>
              </a:xfrm>
              <a:prstGeom prst="diamond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1" name="Line 232"/>
              <p:cNvSpPr>
                <a:spLocks noChangeShapeType="1"/>
              </p:cNvSpPr>
              <p:nvPr/>
            </p:nvSpPr>
            <p:spPr bwMode="auto">
              <a:xfrm>
                <a:off x="1517" y="1134"/>
                <a:ext cx="0" cy="34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" name="Group 233"/>
              <p:cNvGrpSpPr>
                <a:grpSpLocks/>
              </p:cNvGrpSpPr>
              <p:nvPr/>
            </p:nvGrpSpPr>
            <p:grpSpPr bwMode="auto">
              <a:xfrm>
                <a:off x="1460" y="1191"/>
                <a:ext cx="114" cy="114"/>
                <a:chOff x="4536" y="4536"/>
                <a:chExt cx="567" cy="567"/>
              </a:xfrm>
            </p:grpSpPr>
            <p:sp>
              <p:nvSpPr>
                <p:cNvPr id="10386" name="Oval 234"/>
                <p:cNvSpPr>
                  <a:spLocks noChangeArrowheads="1"/>
                </p:cNvSpPr>
                <p:nvPr/>
              </p:nvSpPr>
              <p:spPr bwMode="auto">
                <a:xfrm>
                  <a:off x="4536" y="4536"/>
                  <a:ext cx="567" cy="567"/>
                </a:xfrm>
                <a:prstGeom prst="ellipse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7" name="Line 235"/>
                <p:cNvSpPr>
                  <a:spLocks noChangeShapeType="1"/>
                </p:cNvSpPr>
                <p:nvPr/>
              </p:nvSpPr>
              <p:spPr bwMode="auto">
                <a:xfrm flipV="1">
                  <a:off x="4611" y="4626"/>
                  <a:ext cx="402" cy="40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8" name="Line 236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618" y="4611"/>
                  <a:ext cx="402" cy="40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323" name="AutoShape 237"/>
              <p:cNvSpPr>
                <a:spLocks noChangeArrowheads="1"/>
              </p:cNvSpPr>
              <p:nvPr/>
            </p:nvSpPr>
            <p:spPr bwMode="auto">
              <a:xfrm>
                <a:off x="1290" y="1020"/>
                <a:ext cx="227" cy="228"/>
              </a:xfrm>
              <a:prstGeom prst="diamond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4" name="Line 238"/>
              <p:cNvSpPr>
                <a:spLocks noChangeShapeType="1"/>
              </p:cNvSpPr>
              <p:nvPr/>
            </p:nvSpPr>
            <p:spPr bwMode="auto">
              <a:xfrm>
                <a:off x="1290" y="1134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5" name="AutoShape 239"/>
              <p:cNvSpPr>
                <a:spLocks noChangeArrowheads="1"/>
              </p:cNvSpPr>
              <p:nvPr/>
            </p:nvSpPr>
            <p:spPr bwMode="auto">
              <a:xfrm>
                <a:off x="837" y="1020"/>
                <a:ext cx="227" cy="228"/>
              </a:xfrm>
              <a:prstGeom prst="diamond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6" name="Line 240"/>
              <p:cNvSpPr>
                <a:spLocks noChangeShapeType="1"/>
              </p:cNvSpPr>
              <p:nvPr/>
            </p:nvSpPr>
            <p:spPr bwMode="auto">
              <a:xfrm>
                <a:off x="837" y="1134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7" name="AutoShape 241"/>
              <p:cNvSpPr>
                <a:spLocks noChangeArrowheads="1"/>
              </p:cNvSpPr>
              <p:nvPr/>
            </p:nvSpPr>
            <p:spPr bwMode="auto">
              <a:xfrm rot="-5400000">
                <a:off x="723" y="1134"/>
                <a:ext cx="228" cy="227"/>
              </a:xfrm>
              <a:prstGeom prst="diamond">
                <a:avLst/>
              </a:prstGeom>
              <a:noFill/>
              <a:ln w="2857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8" name="Line 242"/>
              <p:cNvSpPr>
                <a:spLocks noChangeShapeType="1"/>
              </p:cNvSpPr>
              <p:nvPr/>
            </p:nvSpPr>
            <p:spPr bwMode="auto">
              <a:xfrm rot="-5400000">
                <a:off x="723" y="1248"/>
                <a:ext cx="228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9" name="Line 243"/>
              <p:cNvSpPr>
                <a:spLocks noChangeShapeType="1"/>
              </p:cNvSpPr>
              <p:nvPr/>
            </p:nvSpPr>
            <p:spPr bwMode="auto">
              <a:xfrm flipV="1">
                <a:off x="1064" y="1020"/>
                <a:ext cx="0" cy="11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0" name="Line 244"/>
              <p:cNvSpPr>
                <a:spLocks noChangeShapeType="1"/>
              </p:cNvSpPr>
              <p:nvPr/>
            </p:nvSpPr>
            <p:spPr bwMode="auto">
              <a:xfrm flipV="1">
                <a:off x="1290" y="1020"/>
                <a:ext cx="0" cy="11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1" name="Oval 245"/>
              <p:cNvSpPr>
                <a:spLocks noChangeArrowheads="1"/>
              </p:cNvSpPr>
              <p:nvPr/>
            </p:nvSpPr>
            <p:spPr bwMode="auto">
              <a:xfrm>
                <a:off x="1046" y="1116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2" name="Oval 246"/>
              <p:cNvSpPr>
                <a:spLocks noChangeArrowheads="1"/>
              </p:cNvSpPr>
              <p:nvPr/>
            </p:nvSpPr>
            <p:spPr bwMode="auto">
              <a:xfrm>
                <a:off x="1274" y="1118"/>
                <a:ext cx="34" cy="3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3" name="Text Box 247"/>
              <p:cNvSpPr txBox="1">
                <a:spLocks noChangeArrowheads="1"/>
              </p:cNvSpPr>
              <p:nvPr/>
            </p:nvSpPr>
            <p:spPr bwMode="auto">
              <a:xfrm>
                <a:off x="1320" y="1301"/>
                <a:ext cx="88" cy="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r>
                  <a:rPr lang="en-US" sz="1200">
                    <a:latin typeface="Vrinda" pitchFamily="34" charset="0"/>
                  </a:rPr>
                  <a:t>A</a:t>
                </a:r>
                <a:endParaRPr lang="ru-RU" sz="1200"/>
              </a:p>
            </p:txBody>
          </p:sp>
          <p:sp>
            <p:nvSpPr>
              <p:cNvPr id="10334" name="Text Box 248"/>
              <p:cNvSpPr txBox="1">
                <a:spLocks noChangeArrowheads="1"/>
              </p:cNvSpPr>
              <p:nvPr/>
            </p:nvSpPr>
            <p:spPr bwMode="auto">
              <a:xfrm>
                <a:off x="1552" y="1303"/>
                <a:ext cx="88" cy="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0" rIns="18000" bIns="0"/>
              <a:lstStyle/>
              <a:p>
                <a:r>
                  <a:rPr lang="en-US" sz="1200">
                    <a:latin typeface="Vrinda" pitchFamily="34" charset="0"/>
                  </a:rPr>
                  <a:t>B</a:t>
                </a:r>
                <a:endParaRPr lang="ru-RU" sz="1200"/>
              </a:p>
            </p:txBody>
          </p:sp>
          <p:sp>
            <p:nvSpPr>
              <p:cNvPr id="10335" name="AutoShape 249"/>
              <p:cNvSpPr>
                <a:spLocks noChangeArrowheads="1"/>
              </p:cNvSpPr>
              <p:nvPr/>
            </p:nvSpPr>
            <p:spPr bwMode="auto">
              <a:xfrm rot="-10773918" flipH="1" flipV="1">
                <a:off x="726" y="1363"/>
                <a:ext cx="227" cy="228"/>
              </a:xfrm>
              <a:prstGeom prst="diamond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6" name="Line 250"/>
              <p:cNvSpPr>
                <a:spLocks noChangeShapeType="1"/>
              </p:cNvSpPr>
              <p:nvPr/>
            </p:nvSpPr>
            <p:spPr bwMode="auto">
              <a:xfrm rot="10826082" flipH="1">
                <a:off x="839" y="1501"/>
                <a:ext cx="0" cy="9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7" name="Line 251"/>
              <p:cNvSpPr>
                <a:spLocks noChangeShapeType="1"/>
              </p:cNvSpPr>
              <p:nvPr/>
            </p:nvSpPr>
            <p:spPr bwMode="auto">
              <a:xfrm rot="10826082" flipH="1">
                <a:off x="860" y="1478"/>
                <a:ext cx="9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8" name="Line 252"/>
              <p:cNvSpPr>
                <a:spLocks noChangeShapeType="1"/>
              </p:cNvSpPr>
              <p:nvPr/>
            </p:nvSpPr>
            <p:spPr bwMode="auto">
              <a:xfrm rot="-10773918">
                <a:off x="835" y="1415"/>
                <a:ext cx="57" cy="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9" name="Line 253"/>
              <p:cNvSpPr>
                <a:spLocks noChangeShapeType="1"/>
              </p:cNvSpPr>
              <p:nvPr/>
            </p:nvSpPr>
            <p:spPr bwMode="auto">
              <a:xfrm rot="10826082" flipH="1">
                <a:off x="837" y="1361"/>
                <a:ext cx="0" cy="5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0" name="AutoShape 254"/>
              <p:cNvSpPr>
                <a:spLocks noChangeArrowheads="1"/>
              </p:cNvSpPr>
              <p:nvPr/>
            </p:nvSpPr>
            <p:spPr bwMode="auto">
              <a:xfrm>
                <a:off x="948" y="1362"/>
                <a:ext cx="227" cy="228"/>
              </a:xfrm>
              <a:prstGeom prst="diamond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1" name="Line 255"/>
              <p:cNvSpPr>
                <a:spLocks noChangeShapeType="1"/>
              </p:cNvSpPr>
              <p:nvPr/>
            </p:nvSpPr>
            <p:spPr bwMode="auto">
              <a:xfrm>
                <a:off x="948" y="1476"/>
                <a:ext cx="56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2" name="Line 256"/>
              <p:cNvSpPr>
                <a:spLocks noChangeShapeType="1"/>
              </p:cNvSpPr>
              <p:nvPr/>
            </p:nvSpPr>
            <p:spPr bwMode="auto">
              <a:xfrm>
                <a:off x="952" y="1702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3" name="Line 257"/>
              <p:cNvSpPr>
                <a:spLocks noChangeShapeType="1"/>
              </p:cNvSpPr>
              <p:nvPr/>
            </p:nvSpPr>
            <p:spPr bwMode="auto">
              <a:xfrm>
                <a:off x="1290" y="1590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258"/>
              <p:cNvGrpSpPr>
                <a:grpSpLocks/>
              </p:cNvGrpSpPr>
              <p:nvPr/>
            </p:nvGrpSpPr>
            <p:grpSpPr bwMode="auto">
              <a:xfrm rot="5400000">
                <a:off x="1152" y="1457"/>
                <a:ext cx="47" cy="220"/>
                <a:chOff x="8478" y="4516"/>
                <a:chExt cx="237" cy="1102"/>
              </a:xfrm>
            </p:grpSpPr>
            <p:sp>
              <p:nvSpPr>
                <p:cNvPr id="10383" name="Line 259"/>
                <p:cNvSpPr>
                  <a:spLocks noChangeShapeType="1"/>
                </p:cNvSpPr>
                <p:nvPr/>
              </p:nvSpPr>
              <p:spPr bwMode="auto">
                <a:xfrm>
                  <a:off x="8715" y="4516"/>
                  <a:ext cx="0" cy="361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4" name="Line 260"/>
                <p:cNvSpPr>
                  <a:spLocks noChangeShapeType="1"/>
                </p:cNvSpPr>
                <p:nvPr/>
              </p:nvSpPr>
              <p:spPr bwMode="auto">
                <a:xfrm>
                  <a:off x="8708" y="5348"/>
                  <a:ext cx="0" cy="27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5" name="Line 261"/>
                <p:cNvSpPr>
                  <a:spLocks noChangeShapeType="1"/>
                </p:cNvSpPr>
                <p:nvPr/>
              </p:nvSpPr>
              <p:spPr bwMode="auto">
                <a:xfrm flipH="1" flipV="1">
                  <a:off x="8478" y="4886"/>
                  <a:ext cx="231" cy="46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345" name="Oval 262"/>
              <p:cNvSpPr>
                <a:spLocks noChangeArrowheads="1"/>
              </p:cNvSpPr>
              <p:nvPr/>
            </p:nvSpPr>
            <p:spPr bwMode="auto">
              <a:xfrm>
                <a:off x="1272" y="1573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263"/>
              <p:cNvGrpSpPr>
                <a:grpSpLocks/>
              </p:cNvGrpSpPr>
              <p:nvPr/>
            </p:nvGrpSpPr>
            <p:grpSpPr bwMode="auto">
              <a:xfrm rot="5400000">
                <a:off x="1256" y="1627"/>
                <a:ext cx="69" cy="221"/>
                <a:chOff x="8998" y="4886"/>
                <a:chExt cx="340" cy="1102"/>
              </a:xfrm>
            </p:grpSpPr>
            <p:sp>
              <p:nvSpPr>
                <p:cNvPr id="10378" name="Line 264"/>
                <p:cNvSpPr>
                  <a:spLocks noChangeShapeType="1"/>
                </p:cNvSpPr>
                <p:nvPr/>
              </p:nvSpPr>
              <p:spPr bwMode="auto">
                <a:xfrm>
                  <a:off x="9005" y="4886"/>
                  <a:ext cx="0" cy="36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9" name="Line 265"/>
                <p:cNvSpPr>
                  <a:spLocks noChangeShapeType="1"/>
                </p:cNvSpPr>
                <p:nvPr/>
              </p:nvSpPr>
              <p:spPr bwMode="auto">
                <a:xfrm>
                  <a:off x="8998" y="5582"/>
                  <a:ext cx="0" cy="40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0" name="Line 266"/>
                <p:cNvSpPr>
                  <a:spLocks noChangeShapeType="1"/>
                </p:cNvSpPr>
                <p:nvPr/>
              </p:nvSpPr>
              <p:spPr bwMode="auto">
                <a:xfrm flipH="1" flipV="1">
                  <a:off x="9086" y="5126"/>
                  <a:ext cx="231" cy="46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1" name="Line 267"/>
                <p:cNvSpPr>
                  <a:spLocks noChangeShapeType="1"/>
                </p:cNvSpPr>
                <p:nvPr/>
              </p:nvSpPr>
              <p:spPr bwMode="auto">
                <a:xfrm>
                  <a:off x="9001" y="5251"/>
                  <a:ext cx="24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82" name="Line 268"/>
                <p:cNvSpPr>
                  <a:spLocks noChangeShapeType="1"/>
                </p:cNvSpPr>
                <p:nvPr/>
              </p:nvSpPr>
              <p:spPr bwMode="auto">
                <a:xfrm>
                  <a:off x="9008" y="5596"/>
                  <a:ext cx="33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" name="Group 269"/>
              <p:cNvGrpSpPr>
                <a:grpSpLocks/>
              </p:cNvGrpSpPr>
              <p:nvPr/>
            </p:nvGrpSpPr>
            <p:grpSpPr bwMode="auto">
              <a:xfrm>
                <a:off x="1401" y="1589"/>
                <a:ext cx="117" cy="231"/>
                <a:chOff x="5248" y="4878"/>
                <a:chExt cx="584" cy="1147"/>
              </a:xfrm>
            </p:grpSpPr>
            <p:sp>
              <p:nvSpPr>
                <p:cNvPr id="10374" name="Line 270"/>
                <p:cNvSpPr>
                  <a:spLocks noChangeShapeType="1"/>
                </p:cNvSpPr>
                <p:nvPr/>
              </p:nvSpPr>
              <p:spPr bwMode="auto">
                <a:xfrm flipH="1">
                  <a:off x="5811" y="4878"/>
                  <a:ext cx="0" cy="45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5" name="Line 271"/>
                <p:cNvSpPr>
                  <a:spLocks noChangeShapeType="1"/>
                </p:cNvSpPr>
                <p:nvPr/>
              </p:nvSpPr>
              <p:spPr bwMode="auto">
                <a:xfrm flipH="1">
                  <a:off x="5248" y="5448"/>
                  <a:ext cx="458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6" name="Line 272"/>
                <p:cNvSpPr>
                  <a:spLocks noChangeShapeType="1"/>
                </p:cNvSpPr>
                <p:nvPr/>
              </p:nvSpPr>
              <p:spPr bwMode="auto">
                <a:xfrm>
                  <a:off x="5548" y="5358"/>
                  <a:ext cx="284" cy="3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7" name="Line 273"/>
                <p:cNvSpPr>
                  <a:spLocks noChangeShapeType="1"/>
                </p:cNvSpPr>
                <p:nvPr/>
              </p:nvSpPr>
              <p:spPr bwMode="auto">
                <a:xfrm flipH="1">
                  <a:off x="5825" y="5740"/>
                  <a:ext cx="0" cy="28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348" name="AutoShape 274"/>
              <p:cNvSpPr>
                <a:spLocks noChangeArrowheads="1"/>
              </p:cNvSpPr>
              <p:nvPr/>
            </p:nvSpPr>
            <p:spPr bwMode="auto">
              <a:xfrm>
                <a:off x="950" y="1817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9" name="AutoShape 275"/>
              <p:cNvSpPr>
                <a:spLocks noChangeArrowheads="1"/>
              </p:cNvSpPr>
              <p:nvPr/>
            </p:nvSpPr>
            <p:spPr bwMode="auto">
              <a:xfrm>
                <a:off x="1177" y="1816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0" name="AutoShape 276"/>
              <p:cNvSpPr>
                <a:spLocks noChangeArrowheads="1"/>
              </p:cNvSpPr>
              <p:nvPr/>
            </p:nvSpPr>
            <p:spPr bwMode="auto">
              <a:xfrm>
                <a:off x="1403" y="1818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1" name="AutoShape 277"/>
              <p:cNvSpPr>
                <a:spLocks noChangeArrowheads="1"/>
              </p:cNvSpPr>
              <p:nvPr/>
            </p:nvSpPr>
            <p:spPr bwMode="auto">
              <a:xfrm>
                <a:off x="724" y="1816"/>
                <a:ext cx="227" cy="228"/>
              </a:xfrm>
              <a:prstGeom prst="diamond">
                <a:avLst/>
              </a:prstGeom>
              <a:solidFill>
                <a:srgbClr val="FFFFFF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2" name="Line 278"/>
              <p:cNvSpPr>
                <a:spLocks noChangeShapeType="1"/>
              </p:cNvSpPr>
              <p:nvPr/>
            </p:nvSpPr>
            <p:spPr bwMode="auto">
              <a:xfrm>
                <a:off x="1179" y="1933"/>
                <a:ext cx="33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3" name="Line 279"/>
              <p:cNvSpPr>
                <a:spLocks noChangeShapeType="1"/>
              </p:cNvSpPr>
              <p:nvPr/>
            </p:nvSpPr>
            <p:spPr bwMode="auto">
              <a:xfrm>
                <a:off x="1516" y="1817"/>
                <a:ext cx="0" cy="11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4" name="Line 280"/>
              <p:cNvSpPr>
                <a:spLocks noChangeShapeType="1"/>
              </p:cNvSpPr>
              <p:nvPr/>
            </p:nvSpPr>
            <p:spPr bwMode="auto">
              <a:xfrm>
                <a:off x="839" y="1933"/>
                <a:ext cx="33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5" name="Line 281"/>
              <p:cNvSpPr>
                <a:spLocks noChangeShapeType="1"/>
              </p:cNvSpPr>
              <p:nvPr/>
            </p:nvSpPr>
            <p:spPr bwMode="auto">
              <a:xfrm rot="-5400000">
                <a:off x="667" y="1768"/>
                <a:ext cx="34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6" name="Text Box 282"/>
              <p:cNvSpPr txBox="1">
                <a:spLocks noChangeArrowheads="1"/>
              </p:cNvSpPr>
              <p:nvPr/>
            </p:nvSpPr>
            <p:spPr bwMode="auto">
              <a:xfrm>
                <a:off x="710" y="1374"/>
                <a:ext cx="164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/>
                  <a:t>x</a:t>
                </a:r>
                <a:endParaRPr lang="ru-RU" sz="1200"/>
              </a:p>
            </p:txBody>
          </p:sp>
          <p:sp>
            <p:nvSpPr>
              <p:cNvPr id="10357" name="Text Box 283"/>
              <p:cNvSpPr txBox="1">
                <a:spLocks noChangeArrowheads="1"/>
              </p:cNvSpPr>
              <p:nvPr/>
            </p:nvSpPr>
            <p:spPr bwMode="auto">
              <a:xfrm>
                <a:off x="1103" y="1535"/>
                <a:ext cx="164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/>
                  <a:t>y</a:t>
                </a:r>
                <a:endParaRPr lang="ru-RU" sz="1200"/>
              </a:p>
            </p:txBody>
          </p:sp>
          <p:sp>
            <p:nvSpPr>
              <p:cNvPr id="10358" name="Text Box 284"/>
              <p:cNvSpPr txBox="1">
                <a:spLocks noChangeArrowheads="1"/>
              </p:cNvSpPr>
              <p:nvPr/>
            </p:nvSpPr>
            <p:spPr bwMode="auto">
              <a:xfrm>
                <a:off x="1478" y="1615"/>
                <a:ext cx="164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/>
                  <a:t>z</a:t>
                </a:r>
                <a:endParaRPr lang="ru-RU" sz="1200"/>
              </a:p>
            </p:txBody>
          </p:sp>
          <p:sp>
            <p:nvSpPr>
              <p:cNvPr id="10359" name="AutoShape 285"/>
              <p:cNvSpPr>
                <a:spLocks noChangeArrowheads="1"/>
              </p:cNvSpPr>
              <p:nvPr/>
            </p:nvSpPr>
            <p:spPr bwMode="auto">
              <a:xfrm>
                <a:off x="839" y="1474"/>
                <a:ext cx="227" cy="228"/>
              </a:xfrm>
              <a:prstGeom prst="diamond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" name="Group 286"/>
              <p:cNvGrpSpPr>
                <a:grpSpLocks/>
              </p:cNvGrpSpPr>
              <p:nvPr/>
            </p:nvGrpSpPr>
            <p:grpSpPr bwMode="auto">
              <a:xfrm>
                <a:off x="838" y="1475"/>
                <a:ext cx="227" cy="228"/>
                <a:chOff x="2835" y="3969"/>
                <a:chExt cx="1134" cy="1134"/>
              </a:xfrm>
            </p:grpSpPr>
            <p:sp>
              <p:nvSpPr>
                <p:cNvPr id="10371" name="AutoShape 287"/>
                <p:cNvSpPr>
                  <a:spLocks noChangeArrowheads="1"/>
                </p:cNvSpPr>
                <p:nvPr/>
              </p:nvSpPr>
              <p:spPr bwMode="auto">
                <a:xfrm>
                  <a:off x="2835" y="3969"/>
                  <a:ext cx="1134" cy="1134"/>
                </a:xfrm>
                <a:prstGeom prst="diamond">
                  <a:avLst/>
                </a:prstGeom>
                <a:noFill/>
                <a:ln w="1905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2" name="Line 288"/>
                <p:cNvSpPr>
                  <a:spLocks noChangeShapeType="1"/>
                </p:cNvSpPr>
                <p:nvPr/>
              </p:nvSpPr>
              <p:spPr bwMode="auto">
                <a:xfrm>
                  <a:off x="2835" y="4536"/>
                  <a:ext cx="1134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73" name="Line 289"/>
                <p:cNvSpPr>
                  <a:spLocks noChangeShapeType="1"/>
                </p:cNvSpPr>
                <p:nvPr/>
              </p:nvSpPr>
              <p:spPr bwMode="auto">
                <a:xfrm>
                  <a:off x="3402" y="3969"/>
                  <a:ext cx="0" cy="113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361" name="Oval 290"/>
              <p:cNvSpPr>
                <a:spLocks noChangeArrowheads="1"/>
              </p:cNvSpPr>
              <p:nvPr/>
            </p:nvSpPr>
            <p:spPr bwMode="auto">
              <a:xfrm>
                <a:off x="934" y="1461"/>
                <a:ext cx="34" cy="35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2" name="Oval 291"/>
              <p:cNvSpPr>
                <a:spLocks noChangeArrowheads="1"/>
              </p:cNvSpPr>
              <p:nvPr/>
            </p:nvSpPr>
            <p:spPr bwMode="auto">
              <a:xfrm>
                <a:off x="822" y="1573"/>
                <a:ext cx="34" cy="3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3" name="AutoShape 292"/>
              <p:cNvSpPr>
                <a:spLocks noChangeArrowheads="1"/>
              </p:cNvSpPr>
              <p:nvPr/>
            </p:nvSpPr>
            <p:spPr bwMode="auto">
              <a:xfrm>
                <a:off x="839" y="1476"/>
                <a:ext cx="227" cy="228"/>
              </a:xfrm>
              <a:prstGeom prst="diamond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4" name="AutoShape 293"/>
              <p:cNvSpPr>
                <a:spLocks noChangeArrowheads="1"/>
              </p:cNvSpPr>
              <p:nvPr/>
            </p:nvSpPr>
            <p:spPr bwMode="auto">
              <a:xfrm>
                <a:off x="1404" y="1591"/>
                <a:ext cx="227" cy="228"/>
              </a:xfrm>
              <a:prstGeom prst="diamond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5" name="AutoShape 294"/>
              <p:cNvSpPr>
                <a:spLocks noChangeArrowheads="1"/>
              </p:cNvSpPr>
              <p:nvPr/>
            </p:nvSpPr>
            <p:spPr bwMode="auto">
              <a:xfrm>
                <a:off x="1403" y="1362"/>
                <a:ext cx="227" cy="228"/>
              </a:xfrm>
              <a:prstGeom prst="diamond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6" name="AutoShape 295"/>
              <p:cNvSpPr>
                <a:spLocks noChangeArrowheads="1"/>
              </p:cNvSpPr>
              <p:nvPr/>
            </p:nvSpPr>
            <p:spPr bwMode="auto">
              <a:xfrm>
                <a:off x="1404" y="1133"/>
                <a:ext cx="227" cy="228"/>
              </a:xfrm>
              <a:prstGeom prst="diamond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7" name="Line 296"/>
              <p:cNvSpPr>
                <a:spLocks noChangeShapeType="1"/>
              </p:cNvSpPr>
              <p:nvPr/>
            </p:nvSpPr>
            <p:spPr bwMode="auto">
              <a:xfrm flipV="1">
                <a:off x="1516" y="1020"/>
                <a:ext cx="112" cy="112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" name="Group 297"/>
              <p:cNvGrpSpPr>
                <a:grpSpLocks/>
              </p:cNvGrpSpPr>
              <p:nvPr/>
            </p:nvGrpSpPr>
            <p:grpSpPr bwMode="auto">
              <a:xfrm>
                <a:off x="1298" y="1723"/>
                <a:ext cx="164" cy="172"/>
                <a:chOff x="1103" y="1716"/>
                <a:chExt cx="164" cy="172"/>
              </a:xfrm>
            </p:grpSpPr>
            <p:sp>
              <p:nvSpPr>
                <p:cNvPr id="10369" name="Text Box 298"/>
                <p:cNvSpPr txBox="1">
                  <a:spLocks noChangeArrowheads="1"/>
                </p:cNvSpPr>
                <p:nvPr/>
              </p:nvSpPr>
              <p:spPr bwMode="auto">
                <a:xfrm>
                  <a:off x="1103" y="1716"/>
                  <a:ext cx="164" cy="1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200"/>
                    <a:t>y</a:t>
                  </a:r>
                  <a:endParaRPr lang="ru-RU" sz="1200"/>
                </a:p>
              </p:txBody>
            </p:sp>
            <p:sp>
              <p:nvSpPr>
                <p:cNvPr id="10370" name="Line 299"/>
                <p:cNvSpPr>
                  <a:spLocks noChangeShapeType="1"/>
                </p:cNvSpPr>
                <p:nvPr/>
              </p:nvSpPr>
              <p:spPr bwMode="auto">
                <a:xfrm>
                  <a:off x="1163" y="1764"/>
                  <a:ext cx="44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2" name="Group 301"/>
          <p:cNvGrpSpPr>
            <a:grpSpLocks/>
          </p:cNvGrpSpPr>
          <p:nvPr/>
        </p:nvGrpSpPr>
        <p:grpSpPr bwMode="auto">
          <a:xfrm>
            <a:off x="4859338" y="2384425"/>
            <a:ext cx="2232025" cy="1974850"/>
            <a:chOff x="136" y="944"/>
            <a:chExt cx="1837" cy="1562"/>
          </a:xfrm>
        </p:grpSpPr>
        <p:sp>
          <p:nvSpPr>
            <p:cNvPr id="10265" name="Rectangle 302"/>
            <p:cNvSpPr>
              <a:spLocks noChangeArrowheads="1"/>
            </p:cNvSpPr>
            <p:nvPr/>
          </p:nvSpPr>
          <p:spPr bwMode="auto">
            <a:xfrm>
              <a:off x="136" y="944"/>
              <a:ext cx="1837" cy="1562"/>
            </a:xfrm>
            <a:prstGeom prst="rect">
              <a:avLst/>
            </a:prstGeom>
            <a:solidFill>
              <a:srgbClr val="EAEAEA"/>
            </a:solidFill>
            <a:ln w="31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>
                <a:latin typeface="Times New Roman" pitchFamily="18" charset="0"/>
              </a:endParaRPr>
            </a:p>
          </p:txBody>
        </p:sp>
        <p:sp>
          <p:nvSpPr>
            <p:cNvPr id="10266" name="Rectangle 303"/>
            <p:cNvSpPr>
              <a:spLocks noChangeArrowheads="1"/>
            </p:cNvSpPr>
            <p:nvPr/>
          </p:nvSpPr>
          <p:spPr bwMode="auto">
            <a:xfrm>
              <a:off x="641" y="1420"/>
              <a:ext cx="1194" cy="678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7" name="AutoShape 304"/>
            <p:cNvSpPr>
              <a:spLocks noChangeArrowheads="1"/>
            </p:cNvSpPr>
            <p:nvPr/>
          </p:nvSpPr>
          <p:spPr bwMode="auto">
            <a:xfrm>
              <a:off x="574" y="1168"/>
              <a:ext cx="507" cy="223"/>
            </a:xfrm>
            <a:prstGeom prst="diamond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У1</a:t>
              </a:r>
            </a:p>
          </p:txBody>
        </p:sp>
        <p:sp>
          <p:nvSpPr>
            <p:cNvPr id="10268" name="AutoShape 305"/>
            <p:cNvSpPr>
              <a:spLocks noChangeArrowheads="1"/>
            </p:cNvSpPr>
            <p:nvPr/>
          </p:nvSpPr>
          <p:spPr bwMode="auto">
            <a:xfrm>
              <a:off x="980" y="1547"/>
              <a:ext cx="507" cy="233"/>
            </a:xfrm>
            <a:prstGeom prst="diamond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 dirty="0"/>
                <a:t>У2</a:t>
              </a:r>
            </a:p>
          </p:txBody>
        </p:sp>
        <p:sp>
          <p:nvSpPr>
            <p:cNvPr id="10269" name="Rectangle 306"/>
            <p:cNvSpPr>
              <a:spLocks noChangeArrowheads="1"/>
            </p:cNvSpPr>
            <p:nvPr/>
          </p:nvSpPr>
          <p:spPr bwMode="auto">
            <a:xfrm>
              <a:off x="244" y="1391"/>
              <a:ext cx="330" cy="16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С1</a:t>
              </a:r>
            </a:p>
          </p:txBody>
        </p:sp>
        <p:sp>
          <p:nvSpPr>
            <p:cNvPr id="10270" name="Rectangle 307"/>
            <p:cNvSpPr>
              <a:spLocks noChangeArrowheads="1"/>
            </p:cNvSpPr>
            <p:nvPr/>
          </p:nvSpPr>
          <p:spPr bwMode="auto">
            <a:xfrm>
              <a:off x="722" y="1791"/>
              <a:ext cx="329" cy="1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С2</a:t>
              </a:r>
            </a:p>
          </p:txBody>
        </p:sp>
        <p:sp>
          <p:nvSpPr>
            <p:cNvPr id="10271" name="Rectangle 308"/>
            <p:cNvSpPr>
              <a:spLocks noChangeArrowheads="1"/>
            </p:cNvSpPr>
            <p:nvPr/>
          </p:nvSpPr>
          <p:spPr bwMode="auto">
            <a:xfrm>
              <a:off x="1416" y="1791"/>
              <a:ext cx="330" cy="1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С3</a:t>
              </a:r>
            </a:p>
          </p:txBody>
        </p:sp>
        <p:sp>
          <p:nvSpPr>
            <p:cNvPr id="10272" name="Line 309"/>
            <p:cNvSpPr>
              <a:spLocks noChangeShapeType="1"/>
            </p:cNvSpPr>
            <p:nvPr/>
          </p:nvSpPr>
          <p:spPr bwMode="auto">
            <a:xfrm>
              <a:off x="828" y="981"/>
              <a:ext cx="0" cy="187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Line 310"/>
            <p:cNvSpPr>
              <a:spLocks noChangeShapeType="1"/>
            </p:cNvSpPr>
            <p:nvPr/>
          </p:nvSpPr>
          <p:spPr bwMode="auto">
            <a:xfrm>
              <a:off x="1233" y="1280"/>
              <a:ext cx="0" cy="267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Line 311"/>
            <p:cNvSpPr>
              <a:spLocks noChangeShapeType="1"/>
            </p:cNvSpPr>
            <p:nvPr/>
          </p:nvSpPr>
          <p:spPr bwMode="auto">
            <a:xfrm>
              <a:off x="422" y="1280"/>
              <a:ext cx="0" cy="111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Line 312"/>
            <p:cNvSpPr>
              <a:spLocks noChangeShapeType="1"/>
            </p:cNvSpPr>
            <p:nvPr/>
          </p:nvSpPr>
          <p:spPr bwMode="auto">
            <a:xfrm>
              <a:off x="422" y="1280"/>
              <a:ext cx="152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Line 313"/>
            <p:cNvSpPr>
              <a:spLocks noChangeShapeType="1"/>
            </p:cNvSpPr>
            <p:nvPr/>
          </p:nvSpPr>
          <p:spPr bwMode="auto">
            <a:xfrm>
              <a:off x="1081" y="1280"/>
              <a:ext cx="152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7" name="Line 314"/>
            <p:cNvSpPr>
              <a:spLocks noChangeShapeType="1"/>
            </p:cNvSpPr>
            <p:nvPr/>
          </p:nvSpPr>
          <p:spPr bwMode="auto">
            <a:xfrm>
              <a:off x="1589" y="1660"/>
              <a:ext cx="0" cy="13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Line 315"/>
            <p:cNvSpPr>
              <a:spLocks noChangeShapeType="1"/>
            </p:cNvSpPr>
            <p:nvPr/>
          </p:nvSpPr>
          <p:spPr bwMode="auto">
            <a:xfrm>
              <a:off x="874" y="1660"/>
              <a:ext cx="0" cy="13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Line 316"/>
            <p:cNvSpPr>
              <a:spLocks noChangeShapeType="1"/>
            </p:cNvSpPr>
            <p:nvPr/>
          </p:nvSpPr>
          <p:spPr bwMode="auto">
            <a:xfrm>
              <a:off x="874" y="1660"/>
              <a:ext cx="106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0" name="Line 317"/>
            <p:cNvSpPr>
              <a:spLocks noChangeShapeType="1"/>
            </p:cNvSpPr>
            <p:nvPr/>
          </p:nvSpPr>
          <p:spPr bwMode="auto">
            <a:xfrm>
              <a:off x="1481" y="1660"/>
              <a:ext cx="103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1" name="Line 318"/>
            <p:cNvSpPr>
              <a:spLocks noChangeShapeType="1"/>
            </p:cNvSpPr>
            <p:nvPr/>
          </p:nvSpPr>
          <p:spPr bwMode="auto">
            <a:xfrm>
              <a:off x="874" y="1942"/>
              <a:ext cx="0" cy="76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2" name="Line 319"/>
            <p:cNvSpPr>
              <a:spLocks noChangeShapeType="1"/>
            </p:cNvSpPr>
            <p:nvPr/>
          </p:nvSpPr>
          <p:spPr bwMode="auto">
            <a:xfrm>
              <a:off x="1589" y="1942"/>
              <a:ext cx="0" cy="76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Line 320"/>
            <p:cNvSpPr>
              <a:spLocks noChangeShapeType="1"/>
            </p:cNvSpPr>
            <p:nvPr/>
          </p:nvSpPr>
          <p:spPr bwMode="auto">
            <a:xfrm>
              <a:off x="874" y="2018"/>
              <a:ext cx="715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Line 321"/>
            <p:cNvSpPr>
              <a:spLocks noChangeShapeType="1"/>
            </p:cNvSpPr>
            <p:nvPr/>
          </p:nvSpPr>
          <p:spPr bwMode="auto">
            <a:xfrm>
              <a:off x="1233" y="2018"/>
              <a:ext cx="0" cy="151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5" name="Line 322"/>
            <p:cNvSpPr>
              <a:spLocks noChangeShapeType="1"/>
            </p:cNvSpPr>
            <p:nvPr/>
          </p:nvSpPr>
          <p:spPr bwMode="auto">
            <a:xfrm>
              <a:off x="422" y="2169"/>
              <a:ext cx="811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Line 323"/>
            <p:cNvSpPr>
              <a:spLocks noChangeShapeType="1"/>
            </p:cNvSpPr>
            <p:nvPr/>
          </p:nvSpPr>
          <p:spPr bwMode="auto">
            <a:xfrm>
              <a:off x="422" y="1557"/>
              <a:ext cx="0" cy="612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7" name="Line 324"/>
            <p:cNvSpPr>
              <a:spLocks noChangeShapeType="1"/>
            </p:cNvSpPr>
            <p:nvPr/>
          </p:nvSpPr>
          <p:spPr bwMode="auto">
            <a:xfrm>
              <a:off x="828" y="2169"/>
              <a:ext cx="0" cy="218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5" name="Group 301"/>
          <p:cNvGrpSpPr>
            <a:grpSpLocks/>
          </p:cNvGrpSpPr>
          <p:nvPr/>
        </p:nvGrpSpPr>
        <p:grpSpPr bwMode="auto">
          <a:xfrm>
            <a:off x="4860032" y="2420888"/>
            <a:ext cx="2232025" cy="1974850"/>
            <a:chOff x="136" y="944"/>
            <a:chExt cx="1837" cy="1562"/>
          </a:xfrm>
        </p:grpSpPr>
        <p:sp>
          <p:nvSpPr>
            <p:cNvPr id="326" name="Rectangle 302"/>
            <p:cNvSpPr>
              <a:spLocks noChangeArrowheads="1"/>
            </p:cNvSpPr>
            <p:nvPr/>
          </p:nvSpPr>
          <p:spPr bwMode="auto">
            <a:xfrm>
              <a:off x="136" y="944"/>
              <a:ext cx="1837" cy="1562"/>
            </a:xfrm>
            <a:prstGeom prst="rect">
              <a:avLst/>
            </a:prstGeom>
            <a:solidFill>
              <a:srgbClr val="EAEAEA"/>
            </a:solidFill>
            <a:ln w="31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000">
                <a:latin typeface="Times New Roman" pitchFamily="18" charset="0"/>
              </a:endParaRPr>
            </a:p>
          </p:txBody>
        </p:sp>
        <p:sp>
          <p:nvSpPr>
            <p:cNvPr id="327" name="Rectangle 303"/>
            <p:cNvSpPr>
              <a:spLocks noChangeArrowheads="1"/>
            </p:cNvSpPr>
            <p:nvPr/>
          </p:nvSpPr>
          <p:spPr bwMode="auto">
            <a:xfrm>
              <a:off x="641" y="1420"/>
              <a:ext cx="1194" cy="678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8" name="AutoShape 304"/>
            <p:cNvSpPr>
              <a:spLocks noChangeArrowheads="1"/>
            </p:cNvSpPr>
            <p:nvPr/>
          </p:nvSpPr>
          <p:spPr bwMode="auto">
            <a:xfrm>
              <a:off x="574" y="1168"/>
              <a:ext cx="507" cy="223"/>
            </a:xfrm>
            <a:prstGeom prst="diamond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У1</a:t>
              </a:r>
            </a:p>
          </p:txBody>
        </p:sp>
        <p:sp>
          <p:nvSpPr>
            <p:cNvPr id="329" name="AutoShape 305"/>
            <p:cNvSpPr>
              <a:spLocks noChangeArrowheads="1"/>
            </p:cNvSpPr>
            <p:nvPr/>
          </p:nvSpPr>
          <p:spPr bwMode="auto">
            <a:xfrm>
              <a:off x="980" y="1547"/>
              <a:ext cx="507" cy="233"/>
            </a:xfrm>
            <a:prstGeom prst="diamond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 dirty="0"/>
                <a:t>У2</a:t>
              </a:r>
            </a:p>
          </p:txBody>
        </p:sp>
        <p:sp>
          <p:nvSpPr>
            <p:cNvPr id="330" name="Rectangle 306"/>
            <p:cNvSpPr>
              <a:spLocks noChangeArrowheads="1"/>
            </p:cNvSpPr>
            <p:nvPr/>
          </p:nvSpPr>
          <p:spPr bwMode="auto">
            <a:xfrm>
              <a:off x="244" y="1391"/>
              <a:ext cx="330" cy="16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С1</a:t>
              </a:r>
            </a:p>
          </p:txBody>
        </p:sp>
        <p:sp>
          <p:nvSpPr>
            <p:cNvPr id="331" name="Rectangle 307"/>
            <p:cNvSpPr>
              <a:spLocks noChangeArrowheads="1"/>
            </p:cNvSpPr>
            <p:nvPr/>
          </p:nvSpPr>
          <p:spPr bwMode="auto">
            <a:xfrm>
              <a:off x="722" y="1791"/>
              <a:ext cx="329" cy="1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С2</a:t>
              </a:r>
            </a:p>
          </p:txBody>
        </p:sp>
        <p:sp>
          <p:nvSpPr>
            <p:cNvPr id="332" name="Rectangle 308"/>
            <p:cNvSpPr>
              <a:spLocks noChangeArrowheads="1"/>
            </p:cNvSpPr>
            <p:nvPr/>
          </p:nvSpPr>
          <p:spPr bwMode="auto">
            <a:xfrm>
              <a:off x="1416" y="1791"/>
              <a:ext cx="330" cy="14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1200"/>
                <a:t>С3</a:t>
              </a:r>
            </a:p>
          </p:txBody>
        </p:sp>
        <p:sp>
          <p:nvSpPr>
            <p:cNvPr id="333" name="Line 309"/>
            <p:cNvSpPr>
              <a:spLocks noChangeShapeType="1"/>
            </p:cNvSpPr>
            <p:nvPr/>
          </p:nvSpPr>
          <p:spPr bwMode="auto">
            <a:xfrm>
              <a:off x="828" y="981"/>
              <a:ext cx="0" cy="187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" name="Line 310"/>
            <p:cNvSpPr>
              <a:spLocks noChangeShapeType="1"/>
            </p:cNvSpPr>
            <p:nvPr/>
          </p:nvSpPr>
          <p:spPr bwMode="auto">
            <a:xfrm>
              <a:off x="1233" y="1280"/>
              <a:ext cx="0" cy="267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" name="Line 311"/>
            <p:cNvSpPr>
              <a:spLocks noChangeShapeType="1"/>
            </p:cNvSpPr>
            <p:nvPr/>
          </p:nvSpPr>
          <p:spPr bwMode="auto">
            <a:xfrm>
              <a:off x="422" y="1280"/>
              <a:ext cx="0" cy="111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" name="Line 312"/>
            <p:cNvSpPr>
              <a:spLocks noChangeShapeType="1"/>
            </p:cNvSpPr>
            <p:nvPr/>
          </p:nvSpPr>
          <p:spPr bwMode="auto">
            <a:xfrm>
              <a:off x="422" y="1280"/>
              <a:ext cx="152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" name="Line 313"/>
            <p:cNvSpPr>
              <a:spLocks noChangeShapeType="1"/>
            </p:cNvSpPr>
            <p:nvPr/>
          </p:nvSpPr>
          <p:spPr bwMode="auto">
            <a:xfrm>
              <a:off x="1081" y="1280"/>
              <a:ext cx="152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" name="Line 314"/>
            <p:cNvSpPr>
              <a:spLocks noChangeShapeType="1"/>
            </p:cNvSpPr>
            <p:nvPr/>
          </p:nvSpPr>
          <p:spPr bwMode="auto">
            <a:xfrm>
              <a:off x="1589" y="1660"/>
              <a:ext cx="0" cy="13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" name="Line 315"/>
            <p:cNvSpPr>
              <a:spLocks noChangeShapeType="1"/>
            </p:cNvSpPr>
            <p:nvPr/>
          </p:nvSpPr>
          <p:spPr bwMode="auto">
            <a:xfrm>
              <a:off x="874" y="1660"/>
              <a:ext cx="0" cy="13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" name="Line 316"/>
            <p:cNvSpPr>
              <a:spLocks noChangeShapeType="1"/>
            </p:cNvSpPr>
            <p:nvPr/>
          </p:nvSpPr>
          <p:spPr bwMode="auto">
            <a:xfrm>
              <a:off x="874" y="1660"/>
              <a:ext cx="106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" name="Line 317"/>
            <p:cNvSpPr>
              <a:spLocks noChangeShapeType="1"/>
            </p:cNvSpPr>
            <p:nvPr/>
          </p:nvSpPr>
          <p:spPr bwMode="auto">
            <a:xfrm>
              <a:off x="1481" y="1660"/>
              <a:ext cx="103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2" name="Line 318"/>
            <p:cNvSpPr>
              <a:spLocks noChangeShapeType="1"/>
            </p:cNvSpPr>
            <p:nvPr/>
          </p:nvSpPr>
          <p:spPr bwMode="auto">
            <a:xfrm>
              <a:off x="874" y="1942"/>
              <a:ext cx="0" cy="76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3" name="Line 319"/>
            <p:cNvSpPr>
              <a:spLocks noChangeShapeType="1"/>
            </p:cNvSpPr>
            <p:nvPr/>
          </p:nvSpPr>
          <p:spPr bwMode="auto">
            <a:xfrm>
              <a:off x="1589" y="1942"/>
              <a:ext cx="0" cy="76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4" name="Line 320"/>
            <p:cNvSpPr>
              <a:spLocks noChangeShapeType="1"/>
            </p:cNvSpPr>
            <p:nvPr/>
          </p:nvSpPr>
          <p:spPr bwMode="auto">
            <a:xfrm>
              <a:off x="874" y="2018"/>
              <a:ext cx="715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5" name="Line 321"/>
            <p:cNvSpPr>
              <a:spLocks noChangeShapeType="1"/>
            </p:cNvSpPr>
            <p:nvPr/>
          </p:nvSpPr>
          <p:spPr bwMode="auto">
            <a:xfrm>
              <a:off x="1233" y="2018"/>
              <a:ext cx="0" cy="151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6" name="Line 322"/>
            <p:cNvSpPr>
              <a:spLocks noChangeShapeType="1"/>
            </p:cNvSpPr>
            <p:nvPr/>
          </p:nvSpPr>
          <p:spPr bwMode="auto">
            <a:xfrm>
              <a:off x="422" y="2169"/>
              <a:ext cx="811" cy="0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7" name="Line 323"/>
            <p:cNvSpPr>
              <a:spLocks noChangeShapeType="1"/>
            </p:cNvSpPr>
            <p:nvPr/>
          </p:nvSpPr>
          <p:spPr bwMode="auto">
            <a:xfrm>
              <a:off x="422" y="1557"/>
              <a:ext cx="0" cy="612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" name="Line 324"/>
            <p:cNvSpPr>
              <a:spLocks noChangeShapeType="1"/>
            </p:cNvSpPr>
            <p:nvPr/>
          </p:nvSpPr>
          <p:spPr bwMode="auto">
            <a:xfrm>
              <a:off x="828" y="2169"/>
              <a:ext cx="0" cy="218"/>
            </a:xfrm>
            <a:prstGeom prst="line">
              <a:avLst/>
            </a:prstGeom>
            <a:noFill/>
            <a:ln w="19050">
              <a:solidFill>
                <a:srgbClr val="008080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9" name="Стрелка влево 348">
            <a:hlinkClick r:id="rId8" action="ppaction://hlinksldjump"/>
          </p:cNvPr>
          <p:cNvSpPr/>
          <p:nvPr/>
        </p:nvSpPr>
        <p:spPr>
          <a:xfrm>
            <a:off x="8460432" y="6309320"/>
            <a:ext cx="5040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0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Line 13"/>
          <p:cNvSpPr>
            <a:spLocks noChangeShapeType="1"/>
          </p:cNvSpPr>
          <p:nvPr/>
        </p:nvSpPr>
        <p:spPr bwMode="auto">
          <a:xfrm>
            <a:off x="3071802" y="3429000"/>
            <a:ext cx="90011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Rectangle 14"/>
          <p:cNvSpPr>
            <a:spLocks noChangeArrowheads="1"/>
          </p:cNvSpPr>
          <p:nvPr/>
        </p:nvSpPr>
        <p:spPr bwMode="auto">
          <a:xfrm>
            <a:off x="3600450" y="873125"/>
            <a:ext cx="5111750" cy="5364163"/>
          </a:xfrm>
          <a:prstGeom prst="rect">
            <a:avLst/>
          </a:prstGeom>
          <a:solidFill>
            <a:srgbClr val="EAEAEA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7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2910" y="2857496"/>
            <a:ext cx="2541587" cy="1165225"/>
          </a:xfrm>
          <a:prstGeom prst="rect">
            <a:avLst/>
          </a:prstGeom>
          <a:solidFill>
            <a:srgbClr val="FFFF99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Arial" pitchFamily="34" charset="0"/>
              </a:rPr>
              <a:t>  </a:t>
            </a: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Графические </a:t>
            </a:r>
            <a:endParaRPr lang="en-US" sz="2000" b="1">
              <a:solidFill>
                <a:srgbClr val="FF33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модели</a:t>
            </a:r>
          </a:p>
        </p:txBody>
      </p:sp>
      <p:sp>
        <p:nvSpPr>
          <p:cNvPr id="2066" name="Rectangle 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59225" y="4797425"/>
            <a:ext cx="1147763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карта</a:t>
            </a:r>
          </a:p>
        </p:txBody>
      </p:sp>
      <p:sp>
        <p:nvSpPr>
          <p:cNvPr id="2067" name="Rectangle 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313363" y="4797425"/>
            <a:ext cx="1722437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чертеж</a:t>
            </a:r>
          </a:p>
        </p:txBody>
      </p:sp>
      <p:sp>
        <p:nvSpPr>
          <p:cNvPr id="18451" name="Rectangle 1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071934" y="5500702"/>
            <a:ext cx="1722437" cy="503237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3300"/>
                </a:solidFill>
                <a:latin typeface="Arial" pitchFamily="34" charset="0"/>
              </a:rPr>
              <a:t>диаграмма</a:t>
            </a:r>
          </a:p>
        </p:txBody>
      </p:sp>
      <p:sp>
        <p:nvSpPr>
          <p:cNvPr id="2070" name="Rectangle 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500826" y="5500702"/>
            <a:ext cx="1147762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график</a:t>
            </a:r>
          </a:p>
        </p:txBody>
      </p:sp>
      <p:sp>
        <p:nvSpPr>
          <p:cNvPr id="20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240588" y="4797425"/>
            <a:ext cx="1147762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схема</a:t>
            </a:r>
          </a:p>
        </p:txBody>
      </p:sp>
      <p:sp>
        <p:nvSpPr>
          <p:cNvPr id="2072" name="Rectangle 22"/>
          <p:cNvSpPr>
            <a:spLocks noChangeArrowheads="1"/>
          </p:cNvSpPr>
          <p:nvPr/>
        </p:nvSpPr>
        <p:spPr bwMode="auto">
          <a:xfrm>
            <a:off x="3924300" y="1233488"/>
            <a:ext cx="4464050" cy="32750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050" name="Object 23"/>
          <p:cNvGraphicFramePr>
            <a:graphicFrameLocks noChangeAspect="1"/>
          </p:cNvGraphicFramePr>
          <p:nvPr/>
        </p:nvGraphicFramePr>
        <p:xfrm>
          <a:off x="3959225" y="1268413"/>
          <a:ext cx="30607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Диаграмма" r:id="rId10" imgW="4667402" imgH="2543251" progId="Excel.Sheet.8">
                  <p:embed/>
                </p:oleObj>
              </mc:Choice>
              <mc:Fallback>
                <p:oleObj name="Диаграмма" r:id="rId10" imgW="4667402" imgH="2543251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9225" y="1268413"/>
                        <a:ext cx="3060700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6048375" y="1808163"/>
            <a:ext cx="2124075" cy="2268537"/>
            <a:chOff x="3991" y="709"/>
            <a:chExt cx="1656" cy="1678"/>
          </a:xfrm>
        </p:grpSpPr>
        <p:sp>
          <p:nvSpPr>
            <p:cNvPr id="2074" name="Rectangle 25"/>
            <p:cNvSpPr>
              <a:spLocks noChangeArrowheads="1"/>
            </p:cNvSpPr>
            <p:nvPr/>
          </p:nvSpPr>
          <p:spPr bwMode="auto">
            <a:xfrm>
              <a:off x="3991" y="709"/>
              <a:ext cx="1656" cy="167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065" y="845"/>
              <a:ext cx="1510" cy="912"/>
              <a:chOff x="4065" y="971"/>
              <a:chExt cx="1510" cy="912"/>
            </a:xfrm>
          </p:grpSpPr>
          <p:sp>
            <p:nvSpPr>
              <p:cNvPr id="2088" name="Freeform 27"/>
              <p:cNvSpPr>
                <a:spLocks/>
              </p:cNvSpPr>
              <p:nvPr/>
            </p:nvSpPr>
            <p:spPr bwMode="auto">
              <a:xfrm>
                <a:off x="4485" y="1001"/>
                <a:ext cx="292" cy="497"/>
              </a:xfrm>
              <a:custGeom>
                <a:avLst/>
                <a:gdLst>
                  <a:gd name="T0" fmla="*/ 384 w 384"/>
                  <a:gd name="T1" fmla="*/ 180 h 402"/>
                  <a:gd name="T2" fmla="*/ 0 w 384"/>
                  <a:gd name="T3" fmla="*/ 0 h 402"/>
                  <a:gd name="T4" fmla="*/ 0 w 384"/>
                  <a:gd name="T5" fmla="*/ 222 h 402"/>
                  <a:gd name="T6" fmla="*/ 384 w 384"/>
                  <a:gd name="T7" fmla="*/ 402 h 402"/>
                  <a:gd name="T8" fmla="*/ 384 w 384"/>
                  <a:gd name="T9" fmla="*/ 180 h 4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4"/>
                  <a:gd name="T16" fmla="*/ 0 h 402"/>
                  <a:gd name="T17" fmla="*/ 384 w 384"/>
                  <a:gd name="T18" fmla="*/ 402 h 4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4" h="402">
                    <a:moveTo>
                      <a:pt x="384" y="180"/>
                    </a:moveTo>
                    <a:lnTo>
                      <a:pt x="0" y="0"/>
                    </a:lnTo>
                    <a:lnTo>
                      <a:pt x="0" y="222"/>
                    </a:lnTo>
                    <a:lnTo>
                      <a:pt x="384" y="402"/>
                    </a:lnTo>
                    <a:lnTo>
                      <a:pt x="384" y="180"/>
                    </a:lnTo>
                    <a:close/>
                  </a:path>
                </a:pathLst>
              </a:custGeom>
              <a:solidFill>
                <a:srgbClr val="330033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9" name="Freeform 28"/>
              <p:cNvSpPr>
                <a:spLocks/>
              </p:cNvSpPr>
              <p:nvPr/>
            </p:nvSpPr>
            <p:spPr bwMode="auto">
              <a:xfrm>
                <a:off x="4480" y="971"/>
                <a:ext cx="297" cy="252"/>
              </a:xfrm>
              <a:custGeom>
                <a:avLst/>
                <a:gdLst>
                  <a:gd name="T0" fmla="*/ 0 w 390"/>
                  <a:gd name="T1" fmla="*/ 24 h 204"/>
                  <a:gd name="T2" fmla="*/ 24 w 390"/>
                  <a:gd name="T3" fmla="*/ 24 h 204"/>
                  <a:gd name="T4" fmla="*/ 54 w 390"/>
                  <a:gd name="T5" fmla="*/ 18 h 204"/>
                  <a:gd name="T6" fmla="*/ 78 w 390"/>
                  <a:gd name="T7" fmla="*/ 12 h 204"/>
                  <a:gd name="T8" fmla="*/ 102 w 390"/>
                  <a:gd name="T9" fmla="*/ 12 h 204"/>
                  <a:gd name="T10" fmla="*/ 126 w 390"/>
                  <a:gd name="T11" fmla="*/ 12 h 204"/>
                  <a:gd name="T12" fmla="*/ 156 w 390"/>
                  <a:gd name="T13" fmla="*/ 6 h 204"/>
                  <a:gd name="T14" fmla="*/ 180 w 390"/>
                  <a:gd name="T15" fmla="*/ 6 h 204"/>
                  <a:gd name="T16" fmla="*/ 198 w 390"/>
                  <a:gd name="T17" fmla="*/ 6 h 204"/>
                  <a:gd name="T18" fmla="*/ 222 w 390"/>
                  <a:gd name="T19" fmla="*/ 6 h 204"/>
                  <a:gd name="T20" fmla="*/ 252 w 390"/>
                  <a:gd name="T21" fmla="*/ 0 h 204"/>
                  <a:gd name="T22" fmla="*/ 276 w 390"/>
                  <a:gd name="T23" fmla="*/ 0 h 204"/>
                  <a:gd name="T24" fmla="*/ 306 w 390"/>
                  <a:gd name="T25" fmla="*/ 0 h 204"/>
                  <a:gd name="T26" fmla="*/ 330 w 390"/>
                  <a:gd name="T27" fmla="*/ 0 h 204"/>
                  <a:gd name="T28" fmla="*/ 360 w 390"/>
                  <a:gd name="T29" fmla="*/ 0 h 204"/>
                  <a:gd name="T30" fmla="*/ 390 w 390"/>
                  <a:gd name="T31" fmla="*/ 0 h 204"/>
                  <a:gd name="T32" fmla="*/ 390 w 390"/>
                  <a:gd name="T33" fmla="*/ 204 h 204"/>
                  <a:gd name="T34" fmla="*/ 0 w 390"/>
                  <a:gd name="T35" fmla="*/ 24 h 20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90"/>
                  <a:gd name="T55" fmla="*/ 0 h 204"/>
                  <a:gd name="T56" fmla="*/ 390 w 390"/>
                  <a:gd name="T57" fmla="*/ 204 h 20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90" h="204">
                    <a:moveTo>
                      <a:pt x="0" y="24"/>
                    </a:moveTo>
                    <a:lnTo>
                      <a:pt x="24" y="24"/>
                    </a:lnTo>
                    <a:lnTo>
                      <a:pt x="54" y="18"/>
                    </a:lnTo>
                    <a:lnTo>
                      <a:pt x="78" y="12"/>
                    </a:lnTo>
                    <a:lnTo>
                      <a:pt x="102" y="12"/>
                    </a:lnTo>
                    <a:lnTo>
                      <a:pt x="126" y="12"/>
                    </a:lnTo>
                    <a:lnTo>
                      <a:pt x="156" y="6"/>
                    </a:lnTo>
                    <a:lnTo>
                      <a:pt x="180" y="6"/>
                    </a:lnTo>
                    <a:lnTo>
                      <a:pt x="198" y="6"/>
                    </a:lnTo>
                    <a:lnTo>
                      <a:pt x="222" y="6"/>
                    </a:lnTo>
                    <a:lnTo>
                      <a:pt x="252" y="0"/>
                    </a:lnTo>
                    <a:lnTo>
                      <a:pt x="276" y="0"/>
                    </a:lnTo>
                    <a:lnTo>
                      <a:pt x="306" y="0"/>
                    </a:lnTo>
                    <a:lnTo>
                      <a:pt x="330" y="0"/>
                    </a:lnTo>
                    <a:lnTo>
                      <a:pt x="360" y="0"/>
                    </a:lnTo>
                    <a:lnTo>
                      <a:pt x="390" y="0"/>
                    </a:lnTo>
                    <a:lnTo>
                      <a:pt x="390" y="20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660066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0" name="Freeform 29"/>
              <p:cNvSpPr>
                <a:spLocks/>
              </p:cNvSpPr>
              <p:nvPr/>
            </p:nvSpPr>
            <p:spPr bwMode="auto">
              <a:xfrm>
                <a:off x="4895" y="1127"/>
                <a:ext cx="548" cy="378"/>
              </a:xfrm>
              <a:custGeom>
                <a:avLst/>
                <a:gdLst>
                  <a:gd name="T0" fmla="*/ 0 w 720"/>
                  <a:gd name="T1" fmla="*/ 84 h 306"/>
                  <a:gd name="T2" fmla="*/ 720 w 720"/>
                  <a:gd name="T3" fmla="*/ 0 h 306"/>
                  <a:gd name="T4" fmla="*/ 720 w 720"/>
                  <a:gd name="T5" fmla="*/ 222 h 306"/>
                  <a:gd name="T6" fmla="*/ 0 w 720"/>
                  <a:gd name="T7" fmla="*/ 306 h 306"/>
                  <a:gd name="T8" fmla="*/ 0 w 720"/>
                  <a:gd name="T9" fmla="*/ 84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306"/>
                  <a:gd name="T17" fmla="*/ 720 w 72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306">
                    <a:moveTo>
                      <a:pt x="0" y="84"/>
                    </a:moveTo>
                    <a:lnTo>
                      <a:pt x="720" y="0"/>
                    </a:lnTo>
                    <a:lnTo>
                      <a:pt x="720" y="222"/>
                    </a:lnTo>
                    <a:lnTo>
                      <a:pt x="0" y="306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4D4D8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1" name="Freeform 30"/>
              <p:cNvSpPr>
                <a:spLocks/>
              </p:cNvSpPr>
              <p:nvPr/>
            </p:nvSpPr>
            <p:spPr bwMode="auto">
              <a:xfrm>
                <a:off x="4895" y="979"/>
                <a:ext cx="548" cy="252"/>
              </a:xfrm>
              <a:custGeom>
                <a:avLst/>
                <a:gdLst>
                  <a:gd name="T0" fmla="*/ 0 w 720"/>
                  <a:gd name="T1" fmla="*/ 0 h 204"/>
                  <a:gd name="T2" fmla="*/ 24 w 720"/>
                  <a:gd name="T3" fmla="*/ 0 h 204"/>
                  <a:gd name="T4" fmla="*/ 54 w 720"/>
                  <a:gd name="T5" fmla="*/ 0 h 204"/>
                  <a:gd name="T6" fmla="*/ 84 w 720"/>
                  <a:gd name="T7" fmla="*/ 0 h 204"/>
                  <a:gd name="T8" fmla="*/ 108 w 720"/>
                  <a:gd name="T9" fmla="*/ 0 h 204"/>
                  <a:gd name="T10" fmla="*/ 138 w 720"/>
                  <a:gd name="T11" fmla="*/ 0 h 204"/>
                  <a:gd name="T12" fmla="*/ 162 w 720"/>
                  <a:gd name="T13" fmla="*/ 6 h 204"/>
                  <a:gd name="T14" fmla="*/ 192 w 720"/>
                  <a:gd name="T15" fmla="*/ 6 h 204"/>
                  <a:gd name="T16" fmla="*/ 216 w 720"/>
                  <a:gd name="T17" fmla="*/ 6 h 204"/>
                  <a:gd name="T18" fmla="*/ 246 w 720"/>
                  <a:gd name="T19" fmla="*/ 6 h 204"/>
                  <a:gd name="T20" fmla="*/ 270 w 720"/>
                  <a:gd name="T21" fmla="*/ 12 h 204"/>
                  <a:gd name="T22" fmla="*/ 300 w 720"/>
                  <a:gd name="T23" fmla="*/ 12 h 204"/>
                  <a:gd name="T24" fmla="*/ 324 w 720"/>
                  <a:gd name="T25" fmla="*/ 18 h 204"/>
                  <a:gd name="T26" fmla="*/ 348 w 720"/>
                  <a:gd name="T27" fmla="*/ 18 h 204"/>
                  <a:gd name="T28" fmla="*/ 372 w 720"/>
                  <a:gd name="T29" fmla="*/ 24 h 204"/>
                  <a:gd name="T30" fmla="*/ 396 w 720"/>
                  <a:gd name="T31" fmla="*/ 24 h 204"/>
                  <a:gd name="T32" fmla="*/ 420 w 720"/>
                  <a:gd name="T33" fmla="*/ 30 h 204"/>
                  <a:gd name="T34" fmla="*/ 432 w 720"/>
                  <a:gd name="T35" fmla="*/ 30 h 204"/>
                  <a:gd name="T36" fmla="*/ 456 w 720"/>
                  <a:gd name="T37" fmla="*/ 36 h 204"/>
                  <a:gd name="T38" fmla="*/ 480 w 720"/>
                  <a:gd name="T39" fmla="*/ 42 h 204"/>
                  <a:gd name="T40" fmla="*/ 498 w 720"/>
                  <a:gd name="T41" fmla="*/ 42 h 204"/>
                  <a:gd name="T42" fmla="*/ 522 w 720"/>
                  <a:gd name="T43" fmla="*/ 48 h 204"/>
                  <a:gd name="T44" fmla="*/ 540 w 720"/>
                  <a:gd name="T45" fmla="*/ 54 h 204"/>
                  <a:gd name="T46" fmla="*/ 564 w 720"/>
                  <a:gd name="T47" fmla="*/ 60 h 204"/>
                  <a:gd name="T48" fmla="*/ 582 w 720"/>
                  <a:gd name="T49" fmla="*/ 66 h 204"/>
                  <a:gd name="T50" fmla="*/ 600 w 720"/>
                  <a:gd name="T51" fmla="*/ 72 h 204"/>
                  <a:gd name="T52" fmla="*/ 618 w 720"/>
                  <a:gd name="T53" fmla="*/ 78 h 204"/>
                  <a:gd name="T54" fmla="*/ 636 w 720"/>
                  <a:gd name="T55" fmla="*/ 78 h 204"/>
                  <a:gd name="T56" fmla="*/ 654 w 720"/>
                  <a:gd name="T57" fmla="*/ 84 h 204"/>
                  <a:gd name="T58" fmla="*/ 666 w 720"/>
                  <a:gd name="T59" fmla="*/ 90 h 204"/>
                  <a:gd name="T60" fmla="*/ 684 w 720"/>
                  <a:gd name="T61" fmla="*/ 96 h 204"/>
                  <a:gd name="T62" fmla="*/ 696 w 720"/>
                  <a:gd name="T63" fmla="*/ 108 h 204"/>
                  <a:gd name="T64" fmla="*/ 708 w 720"/>
                  <a:gd name="T65" fmla="*/ 114 h 204"/>
                  <a:gd name="T66" fmla="*/ 720 w 720"/>
                  <a:gd name="T67" fmla="*/ 120 h 204"/>
                  <a:gd name="T68" fmla="*/ 0 w 720"/>
                  <a:gd name="T69" fmla="*/ 204 h 204"/>
                  <a:gd name="T70" fmla="*/ 0 w 720"/>
                  <a:gd name="T71" fmla="*/ 0 h 2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20"/>
                  <a:gd name="T109" fmla="*/ 0 h 204"/>
                  <a:gd name="T110" fmla="*/ 720 w 720"/>
                  <a:gd name="T111" fmla="*/ 204 h 20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20" h="204">
                    <a:moveTo>
                      <a:pt x="0" y="0"/>
                    </a:moveTo>
                    <a:lnTo>
                      <a:pt x="24" y="0"/>
                    </a:lnTo>
                    <a:lnTo>
                      <a:pt x="54" y="0"/>
                    </a:lnTo>
                    <a:lnTo>
                      <a:pt x="84" y="0"/>
                    </a:lnTo>
                    <a:lnTo>
                      <a:pt x="108" y="0"/>
                    </a:lnTo>
                    <a:lnTo>
                      <a:pt x="138" y="0"/>
                    </a:lnTo>
                    <a:lnTo>
                      <a:pt x="162" y="6"/>
                    </a:lnTo>
                    <a:lnTo>
                      <a:pt x="192" y="6"/>
                    </a:lnTo>
                    <a:lnTo>
                      <a:pt x="216" y="6"/>
                    </a:lnTo>
                    <a:lnTo>
                      <a:pt x="246" y="6"/>
                    </a:lnTo>
                    <a:lnTo>
                      <a:pt x="270" y="12"/>
                    </a:lnTo>
                    <a:lnTo>
                      <a:pt x="300" y="12"/>
                    </a:lnTo>
                    <a:lnTo>
                      <a:pt x="324" y="18"/>
                    </a:lnTo>
                    <a:lnTo>
                      <a:pt x="348" y="18"/>
                    </a:lnTo>
                    <a:lnTo>
                      <a:pt x="372" y="24"/>
                    </a:lnTo>
                    <a:lnTo>
                      <a:pt x="396" y="24"/>
                    </a:lnTo>
                    <a:lnTo>
                      <a:pt x="420" y="30"/>
                    </a:lnTo>
                    <a:lnTo>
                      <a:pt x="432" y="30"/>
                    </a:lnTo>
                    <a:lnTo>
                      <a:pt x="456" y="36"/>
                    </a:lnTo>
                    <a:lnTo>
                      <a:pt x="480" y="42"/>
                    </a:lnTo>
                    <a:lnTo>
                      <a:pt x="498" y="42"/>
                    </a:lnTo>
                    <a:lnTo>
                      <a:pt x="522" y="48"/>
                    </a:lnTo>
                    <a:lnTo>
                      <a:pt x="540" y="54"/>
                    </a:lnTo>
                    <a:lnTo>
                      <a:pt x="564" y="60"/>
                    </a:lnTo>
                    <a:lnTo>
                      <a:pt x="582" y="66"/>
                    </a:lnTo>
                    <a:lnTo>
                      <a:pt x="600" y="72"/>
                    </a:lnTo>
                    <a:lnTo>
                      <a:pt x="618" y="78"/>
                    </a:lnTo>
                    <a:lnTo>
                      <a:pt x="636" y="78"/>
                    </a:lnTo>
                    <a:lnTo>
                      <a:pt x="654" y="84"/>
                    </a:lnTo>
                    <a:lnTo>
                      <a:pt x="666" y="90"/>
                    </a:lnTo>
                    <a:lnTo>
                      <a:pt x="684" y="96"/>
                    </a:lnTo>
                    <a:lnTo>
                      <a:pt x="696" y="108"/>
                    </a:lnTo>
                    <a:lnTo>
                      <a:pt x="708" y="114"/>
                    </a:lnTo>
                    <a:lnTo>
                      <a:pt x="720" y="120"/>
                    </a:lnTo>
                    <a:lnTo>
                      <a:pt x="0" y="2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2" name="Freeform 31"/>
              <p:cNvSpPr>
                <a:spLocks/>
              </p:cNvSpPr>
              <p:nvPr/>
            </p:nvSpPr>
            <p:spPr bwMode="auto">
              <a:xfrm>
                <a:off x="5534" y="1290"/>
                <a:ext cx="41" cy="371"/>
              </a:xfrm>
              <a:custGeom>
                <a:avLst/>
                <a:gdLst>
                  <a:gd name="T0" fmla="*/ 54 w 54"/>
                  <a:gd name="T1" fmla="*/ 0 h 300"/>
                  <a:gd name="T2" fmla="*/ 54 w 54"/>
                  <a:gd name="T3" fmla="*/ 6 h 300"/>
                  <a:gd name="T4" fmla="*/ 48 w 54"/>
                  <a:gd name="T5" fmla="*/ 18 h 300"/>
                  <a:gd name="T6" fmla="*/ 48 w 54"/>
                  <a:gd name="T7" fmla="*/ 18 h 300"/>
                  <a:gd name="T8" fmla="*/ 48 w 54"/>
                  <a:gd name="T9" fmla="*/ 24 h 300"/>
                  <a:gd name="T10" fmla="*/ 42 w 54"/>
                  <a:gd name="T11" fmla="*/ 36 h 300"/>
                  <a:gd name="T12" fmla="*/ 36 w 54"/>
                  <a:gd name="T13" fmla="*/ 42 h 300"/>
                  <a:gd name="T14" fmla="*/ 36 w 54"/>
                  <a:gd name="T15" fmla="*/ 42 h 300"/>
                  <a:gd name="T16" fmla="*/ 30 w 54"/>
                  <a:gd name="T17" fmla="*/ 54 h 300"/>
                  <a:gd name="T18" fmla="*/ 24 w 54"/>
                  <a:gd name="T19" fmla="*/ 60 h 300"/>
                  <a:gd name="T20" fmla="*/ 12 w 54"/>
                  <a:gd name="T21" fmla="*/ 66 h 300"/>
                  <a:gd name="T22" fmla="*/ 12 w 54"/>
                  <a:gd name="T23" fmla="*/ 66 h 300"/>
                  <a:gd name="T24" fmla="*/ 0 w 54"/>
                  <a:gd name="T25" fmla="*/ 78 h 300"/>
                  <a:gd name="T26" fmla="*/ 0 w 54"/>
                  <a:gd name="T27" fmla="*/ 300 h 300"/>
                  <a:gd name="T28" fmla="*/ 12 w 54"/>
                  <a:gd name="T29" fmla="*/ 288 h 300"/>
                  <a:gd name="T30" fmla="*/ 12 w 54"/>
                  <a:gd name="T31" fmla="*/ 288 h 300"/>
                  <a:gd name="T32" fmla="*/ 24 w 54"/>
                  <a:gd name="T33" fmla="*/ 282 h 300"/>
                  <a:gd name="T34" fmla="*/ 30 w 54"/>
                  <a:gd name="T35" fmla="*/ 276 h 300"/>
                  <a:gd name="T36" fmla="*/ 36 w 54"/>
                  <a:gd name="T37" fmla="*/ 264 h 300"/>
                  <a:gd name="T38" fmla="*/ 36 w 54"/>
                  <a:gd name="T39" fmla="*/ 264 h 300"/>
                  <a:gd name="T40" fmla="*/ 42 w 54"/>
                  <a:gd name="T41" fmla="*/ 258 h 300"/>
                  <a:gd name="T42" fmla="*/ 48 w 54"/>
                  <a:gd name="T43" fmla="*/ 246 h 300"/>
                  <a:gd name="T44" fmla="*/ 48 w 54"/>
                  <a:gd name="T45" fmla="*/ 240 h 300"/>
                  <a:gd name="T46" fmla="*/ 48 w 54"/>
                  <a:gd name="T47" fmla="*/ 240 h 300"/>
                  <a:gd name="T48" fmla="*/ 54 w 54"/>
                  <a:gd name="T49" fmla="*/ 228 h 300"/>
                  <a:gd name="T50" fmla="*/ 54 w 54"/>
                  <a:gd name="T51" fmla="*/ 222 h 300"/>
                  <a:gd name="T52" fmla="*/ 54 w 54"/>
                  <a:gd name="T53" fmla="*/ 0 h 30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4"/>
                  <a:gd name="T82" fmla="*/ 0 h 300"/>
                  <a:gd name="T83" fmla="*/ 54 w 54"/>
                  <a:gd name="T84" fmla="*/ 300 h 30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4" h="300">
                    <a:moveTo>
                      <a:pt x="54" y="0"/>
                    </a:moveTo>
                    <a:lnTo>
                      <a:pt x="54" y="6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2" y="36"/>
                    </a:lnTo>
                    <a:lnTo>
                      <a:pt x="36" y="42"/>
                    </a:lnTo>
                    <a:lnTo>
                      <a:pt x="30" y="54"/>
                    </a:lnTo>
                    <a:lnTo>
                      <a:pt x="24" y="60"/>
                    </a:lnTo>
                    <a:lnTo>
                      <a:pt x="12" y="66"/>
                    </a:lnTo>
                    <a:lnTo>
                      <a:pt x="0" y="78"/>
                    </a:lnTo>
                    <a:lnTo>
                      <a:pt x="0" y="300"/>
                    </a:lnTo>
                    <a:lnTo>
                      <a:pt x="12" y="288"/>
                    </a:lnTo>
                    <a:lnTo>
                      <a:pt x="24" y="282"/>
                    </a:lnTo>
                    <a:lnTo>
                      <a:pt x="30" y="276"/>
                    </a:lnTo>
                    <a:lnTo>
                      <a:pt x="36" y="264"/>
                    </a:lnTo>
                    <a:lnTo>
                      <a:pt x="42" y="258"/>
                    </a:lnTo>
                    <a:lnTo>
                      <a:pt x="48" y="246"/>
                    </a:lnTo>
                    <a:lnTo>
                      <a:pt x="48" y="240"/>
                    </a:lnTo>
                    <a:lnTo>
                      <a:pt x="54" y="228"/>
                    </a:lnTo>
                    <a:lnTo>
                      <a:pt x="54" y="22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D1A33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3" name="Freeform 32"/>
              <p:cNvSpPr>
                <a:spLocks/>
              </p:cNvSpPr>
              <p:nvPr/>
            </p:nvSpPr>
            <p:spPr bwMode="auto">
              <a:xfrm>
                <a:off x="4968" y="1290"/>
                <a:ext cx="566" cy="363"/>
              </a:xfrm>
              <a:custGeom>
                <a:avLst/>
                <a:gdLst>
                  <a:gd name="T0" fmla="*/ 0 w 744"/>
                  <a:gd name="T1" fmla="*/ 0 h 294"/>
                  <a:gd name="T2" fmla="*/ 744 w 744"/>
                  <a:gd name="T3" fmla="*/ 72 h 294"/>
                  <a:gd name="T4" fmla="*/ 744 w 744"/>
                  <a:gd name="T5" fmla="*/ 294 h 294"/>
                  <a:gd name="T6" fmla="*/ 0 w 744"/>
                  <a:gd name="T7" fmla="*/ 222 h 294"/>
                  <a:gd name="T8" fmla="*/ 0 w 744"/>
                  <a:gd name="T9" fmla="*/ 0 h 2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4"/>
                  <a:gd name="T16" fmla="*/ 0 h 294"/>
                  <a:gd name="T17" fmla="*/ 744 w 744"/>
                  <a:gd name="T18" fmla="*/ 294 h 2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4" h="294">
                    <a:moveTo>
                      <a:pt x="0" y="0"/>
                    </a:moveTo>
                    <a:lnTo>
                      <a:pt x="744" y="72"/>
                    </a:lnTo>
                    <a:lnTo>
                      <a:pt x="744" y="294"/>
                    </a:lnTo>
                    <a:lnTo>
                      <a:pt x="0" y="2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1A33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4" name="Freeform 33"/>
              <p:cNvSpPr>
                <a:spLocks/>
              </p:cNvSpPr>
              <p:nvPr/>
            </p:nvSpPr>
            <p:spPr bwMode="auto">
              <a:xfrm>
                <a:off x="4968" y="1186"/>
                <a:ext cx="607" cy="200"/>
              </a:xfrm>
              <a:custGeom>
                <a:avLst/>
                <a:gdLst>
                  <a:gd name="T0" fmla="*/ 720 w 798"/>
                  <a:gd name="T1" fmla="*/ 0 h 162"/>
                  <a:gd name="T2" fmla="*/ 732 w 798"/>
                  <a:gd name="T3" fmla="*/ 6 h 162"/>
                  <a:gd name="T4" fmla="*/ 744 w 798"/>
                  <a:gd name="T5" fmla="*/ 12 h 162"/>
                  <a:gd name="T6" fmla="*/ 756 w 798"/>
                  <a:gd name="T7" fmla="*/ 18 h 162"/>
                  <a:gd name="T8" fmla="*/ 762 w 798"/>
                  <a:gd name="T9" fmla="*/ 24 h 162"/>
                  <a:gd name="T10" fmla="*/ 768 w 798"/>
                  <a:gd name="T11" fmla="*/ 30 h 162"/>
                  <a:gd name="T12" fmla="*/ 774 w 798"/>
                  <a:gd name="T13" fmla="*/ 36 h 162"/>
                  <a:gd name="T14" fmla="*/ 780 w 798"/>
                  <a:gd name="T15" fmla="*/ 42 h 162"/>
                  <a:gd name="T16" fmla="*/ 786 w 798"/>
                  <a:gd name="T17" fmla="*/ 48 h 162"/>
                  <a:gd name="T18" fmla="*/ 786 w 798"/>
                  <a:gd name="T19" fmla="*/ 54 h 162"/>
                  <a:gd name="T20" fmla="*/ 792 w 798"/>
                  <a:gd name="T21" fmla="*/ 66 h 162"/>
                  <a:gd name="T22" fmla="*/ 792 w 798"/>
                  <a:gd name="T23" fmla="*/ 72 h 162"/>
                  <a:gd name="T24" fmla="*/ 798 w 798"/>
                  <a:gd name="T25" fmla="*/ 78 h 162"/>
                  <a:gd name="T26" fmla="*/ 798 w 798"/>
                  <a:gd name="T27" fmla="*/ 84 h 162"/>
                  <a:gd name="T28" fmla="*/ 798 w 798"/>
                  <a:gd name="T29" fmla="*/ 90 h 162"/>
                  <a:gd name="T30" fmla="*/ 792 w 798"/>
                  <a:gd name="T31" fmla="*/ 102 h 162"/>
                  <a:gd name="T32" fmla="*/ 792 w 798"/>
                  <a:gd name="T33" fmla="*/ 108 h 162"/>
                  <a:gd name="T34" fmla="*/ 786 w 798"/>
                  <a:gd name="T35" fmla="*/ 114 h 162"/>
                  <a:gd name="T36" fmla="*/ 786 w 798"/>
                  <a:gd name="T37" fmla="*/ 120 h 162"/>
                  <a:gd name="T38" fmla="*/ 780 w 798"/>
                  <a:gd name="T39" fmla="*/ 126 h 162"/>
                  <a:gd name="T40" fmla="*/ 774 w 798"/>
                  <a:gd name="T41" fmla="*/ 132 h 162"/>
                  <a:gd name="T42" fmla="*/ 768 w 798"/>
                  <a:gd name="T43" fmla="*/ 138 h 162"/>
                  <a:gd name="T44" fmla="*/ 762 w 798"/>
                  <a:gd name="T45" fmla="*/ 144 h 162"/>
                  <a:gd name="T46" fmla="*/ 756 w 798"/>
                  <a:gd name="T47" fmla="*/ 150 h 162"/>
                  <a:gd name="T48" fmla="*/ 744 w 798"/>
                  <a:gd name="T49" fmla="*/ 162 h 162"/>
                  <a:gd name="T50" fmla="*/ 0 w 798"/>
                  <a:gd name="T51" fmla="*/ 84 h 162"/>
                  <a:gd name="T52" fmla="*/ 720 w 798"/>
                  <a:gd name="T53" fmla="*/ 0 h 16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98"/>
                  <a:gd name="T82" fmla="*/ 0 h 162"/>
                  <a:gd name="T83" fmla="*/ 798 w 798"/>
                  <a:gd name="T84" fmla="*/ 162 h 16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98" h="162">
                    <a:moveTo>
                      <a:pt x="720" y="0"/>
                    </a:moveTo>
                    <a:lnTo>
                      <a:pt x="732" y="6"/>
                    </a:lnTo>
                    <a:lnTo>
                      <a:pt x="744" y="12"/>
                    </a:lnTo>
                    <a:lnTo>
                      <a:pt x="756" y="18"/>
                    </a:lnTo>
                    <a:lnTo>
                      <a:pt x="762" y="24"/>
                    </a:lnTo>
                    <a:lnTo>
                      <a:pt x="768" y="30"/>
                    </a:lnTo>
                    <a:lnTo>
                      <a:pt x="774" y="36"/>
                    </a:lnTo>
                    <a:lnTo>
                      <a:pt x="780" y="42"/>
                    </a:lnTo>
                    <a:lnTo>
                      <a:pt x="786" y="48"/>
                    </a:lnTo>
                    <a:lnTo>
                      <a:pt x="786" y="54"/>
                    </a:lnTo>
                    <a:lnTo>
                      <a:pt x="792" y="66"/>
                    </a:lnTo>
                    <a:lnTo>
                      <a:pt x="792" y="72"/>
                    </a:lnTo>
                    <a:lnTo>
                      <a:pt x="798" y="78"/>
                    </a:lnTo>
                    <a:lnTo>
                      <a:pt x="798" y="84"/>
                    </a:lnTo>
                    <a:lnTo>
                      <a:pt x="798" y="90"/>
                    </a:lnTo>
                    <a:lnTo>
                      <a:pt x="792" y="102"/>
                    </a:lnTo>
                    <a:lnTo>
                      <a:pt x="792" y="108"/>
                    </a:lnTo>
                    <a:lnTo>
                      <a:pt x="786" y="114"/>
                    </a:lnTo>
                    <a:lnTo>
                      <a:pt x="786" y="120"/>
                    </a:lnTo>
                    <a:lnTo>
                      <a:pt x="780" y="126"/>
                    </a:lnTo>
                    <a:lnTo>
                      <a:pt x="774" y="132"/>
                    </a:lnTo>
                    <a:lnTo>
                      <a:pt x="768" y="138"/>
                    </a:lnTo>
                    <a:lnTo>
                      <a:pt x="762" y="144"/>
                    </a:lnTo>
                    <a:lnTo>
                      <a:pt x="756" y="150"/>
                    </a:lnTo>
                    <a:lnTo>
                      <a:pt x="744" y="162"/>
                    </a:lnTo>
                    <a:lnTo>
                      <a:pt x="0" y="84"/>
                    </a:lnTo>
                    <a:lnTo>
                      <a:pt x="720" y="0"/>
                    </a:lnTo>
                    <a:close/>
                  </a:path>
                </a:pathLst>
              </a:custGeom>
              <a:solidFill>
                <a:srgbClr val="993366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5" name="Freeform 34"/>
              <p:cNvSpPr>
                <a:spLocks/>
              </p:cNvSpPr>
              <p:nvPr/>
            </p:nvSpPr>
            <p:spPr bwMode="auto">
              <a:xfrm>
                <a:off x="4065" y="1305"/>
                <a:ext cx="575" cy="533"/>
              </a:xfrm>
              <a:custGeom>
                <a:avLst/>
                <a:gdLst>
                  <a:gd name="T0" fmla="*/ 726 w 756"/>
                  <a:gd name="T1" fmla="*/ 210 h 432"/>
                  <a:gd name="T2" fmla="*/ 672 w 756"/>
                  <a:gd name="T3" fmla="*/ 204 h 432"/>
                  <a:gd name="T4" fmla="*/ 618 w 756"/>
                  <a:gd name="T5" fmla="*/ 204 h 432"/>
                  <a:gd name="T6" fmla="*/ 564 w 756"/>
                  <a:gd name="T7" fmla="*/ 198 h 432"/>
                  <a:gd name="T8" fmla="*/ 522 w 756"/>
                  <a:gd name="T9" fmla="*/ 198 h 432"/>
                  <a:gd name="T10" fmla="*/ 474 w 756"/>
                  <a:gd name="T11" fmla="*/ 192 h 432"/>
                  <a:gd name="T12" fmla="*/ 420 w 756"/>
                  <a:gd name="T13" fmla="*/ 186 h 432"/>
                  <a:gd name="T14" fmla="*/ 372 w 756"/>
                  <a:gd name="T15" fmla="*/ 180 h 432"/>
                  <a:gd name="T16" fmla="*/ 330 w 756"/>
                  <a:gd name="T17" fmla="*/ 168 h 432"/>
                  <a:gd name="T18" fmla="*/ 282 w 756"/>
                  <a:gd name="T19" fmla="*/ 162 h 432"/>
                  <a:gd name="T20" fmla="*/ 240 w 756"/>
                  <a:gd name="T21" fmla="*/ 150 h 432"/>
                  <a:gd name="T22" fmla="*/ 210 w 756"/>
                  <a:gd name="T23" fmla="*/ 144 h 432"/>
                  <a:gd name="T24" fmla="*/ 174 w 756"/>
                  <a:gd name="T25" fmla="*/ 132 h 432"/>
                  <a:gd name="T26" fmla="*/ 144 w 756"/>
                  <a:gd name="T27" fmla="*/ 120 h 432"/>
                  <a:gd name="T28" fmla="*/ 114 w 756"/>
                  <a:gd name="T29" fmla="*/ 108 h 432"/>
                  <a:gd name="T30" fmla="*/ 84 w 756"/>
                  <a:gd name="T31" fmla="*/ 96 h 432"/>
                  <a:gd name="T32" fmla="*/ 60 w 756"/>
                  <a:gd name="T33" fmla="*/ 84 h 432"/>
                  <a:gd name="T34" fmla="*/ 42 w 756"/>
                  <a:gd name="T35" fmla="*/ 66 h 432"/>
                  <a:gd name="T36" fmla="*/ 24 w 756"/>
                  <a:gd name="T37" fmla="*/ 54 h 432"/>
                  <a:gd name="T38" fmla="*/ 18 w 756"/>
                  <a:gd name="T39" fmla="*/ 42 h 432"/>
                  <a:gd name="T40" fmla="*/ 6 w 756"/>
                  <a:gd name="T41" fmla="*/ 30 h 432"/>
                  <a:gd name="T42" fmla="*/ 0 w 756"/>
                  <a:gd name="T43" fmla="*/ 18 h 432"/>
                  <a:gd name="T44" fmla="*/ 0 w 756"/>
                  <a:gd name="T45" fmla="*/ 0 h 432"/>
                  <a:gd name="T46" fmla="*/ 0 w 756"/>
                  <a:gd name="T47" fmla="*/ 228 h 432"/>
                  <a:gd name="T48" fmla="*/ 0 w 756"/>
                  <a:gd name="T49" fmla="*/ 246 h 432"/>
                  <a:gd name="T50" fmla="*/ 12 w 756"/>
                  <a:gd name="T51" fmla="*/ 258 h 432"/>
                  <a:gd name="T52" fmla="*/ 24 w 756"/>
                  <a:gd name="T53" fmla="*/ 276 h 432"/>
                  <a:gd name="T54" fmla="*/ 36 w 756"/>
                  <a:gd name="T55" fmla="*/ 282 h 432"/>
                  <a:gd name="T56" fmla="*/ 54 w 756"/>
                  <a:gd name="T57" fmla="*/ 300 h 432"/>
                  <a:gd name="T58" fmla="*/ 72 w 756"/>
                  <a:gd name="T59" fmla="*/ 312 h 432"/>
                  <a:gd name="T60" fmla="*/ 96 w 756"/>
                  <a:gd name="T61" fmla="*/ 324 h 432"/>
                  <a:gd name="T62" fmla="*/ 126 w 756"/>
                  <a:gd name="T63" fmla="*/ 336 h 432"/>
                  <a:gd name="T64" fmla="*/ 162 w 756"/>
                  <a:gd name="T65" fmla="*/ 348 h 432"/>
                  <a:gd name="T66" fmla="*/ 192 w 756"/>
                  <a:gd name="T67" fmla="*/ 360 h 432"/>
                  <a:gd name="T68" fmla="*/ 222 w 756"/>
                  <a:gd name="T69" fmla="*/ 366 h 432"/>
                  <a:gd name="T70" fmla="*/ 264 w 756"/>
                  <a:gd name="T71" fmla="*/ 378 h 432"/>
                  <a:gd name="T72" fmla="*/ 306 w 756"/>
                  <a:gd name="T73" fmla="*/ 384 h 432"/>
                  <a:gd name="T74" fmla="*/ 348 w 756"/>
                  <a:gd name="T75" fmla="*/ 396 h 432"/>
                  <a:gd name="T76" fmla="*/ 396 w 756"/>
                  <a:gd name="T77" fmla="*/ 402 h 432"/>
                  <a:gd name="T78" fmla="*/ 444 w 756"/>
                  <a:gd name="T79" fmla="*/ 408 h 432"/>
                  <a:gd name="T80" fmla="*/ 498 w 756"/>
                  <a:gd name="T81" fmla="*/ 414 h 432"/>
                  <a:gd name="T82" fmla="*/ 552 w 756"/>
                  <a:gd name="T83" fmla="*/ 420 h 432"/>
                  <a:gd name="T84" fmla="*/ 588 w 756"/>
                  <a:gd name="T85" fmla="*/ 426 h 432"/>
                  <a:gd name="T86" fmla="*/ 642 w 756"/>
                  <a:gd name="T87" fmla="*/ 426 h 432"/>
                  <a:gd name="T88" fmla="*/ 702 w 756"/>
                  <a:gd name="T89" fmla="*/ 426 h 432"/>
                  <a:gd name="T90" fmla="*/ 756 w 756"/>
                  <a:gd name="T91" fmla="*/ 432 h 43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56"/>
                  <a:gd name="T139" fmla="*/ 0 h 432"/>
                  <a:gd name="T140" fmla="*/ 756 w 756"/>
                  <a:gd name="T141" fmla="*/ 432 h 43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56" h="432">
                    <a:moveTo>
                      <a:pt x="756" y="210"/>
                    </a:moveTo>
                    <a:lnTo>
                      <a:pt x="726" y="210"/>
                    </a:lnTo>
                    <a:lnTo>
                      <a:pt x="702" y="204"/>
                    </a:lnTo>
                    <a:lnTo>
                      <a:pt x="672" y="204"/>
                    </a:lnTo>
                    <a:lnTo>
                      <a:pt x="642" y="204"/>
                    </a:lnTo>
                    <a:lnTo>
                      <a:pt x="618" y="204"/>
                    </a:lnTo>
                    <a:lnTo>
                      <a:pt x="588" y="204"/>
                    </a:lnTo>
                    <a:lnTo>
                      <a:pt x="564" y="198"/>
                    </a:lnTo>
                    <a:lnTo>
                      <a:pt x="552" y="198"/>
                    </a:lnTo>
                    <a:lnTo>
                      <a:pt x="522" y="198"/>
                    </a:lnTo>
                    <a:lnTo>
                      <a:pt x="498" y="192"/>
                    </a:lnTo>
                    <a:lnTo>
                      <a:pt x="474" y="192"/>
                    </a:lnTo>
                    <a:lnTo>
                      <a:pt x="444" y="186"/>
                    </a:lnTo>
                    <a:lnTo>
                      <a:pt x="420" y="186"/>
                    </a:lnTo>
                    <a:lnTo>
                      <a:pt x="396" y="180"/>
                    </a:lnTo>
                    <a:lnTo>
                      <a:pt x="372" y="180"/>
                    </a:lnTo>
                    <a:lnTo>
                      <a:pt x="348" y="174"/>
                    </a:lnTo>
                    <a:lnTo>
                      <a:pt x="330" y="168"/>
                    </a:lnTo>
                    <a:lnTo>
                      <a:pt x="306" y="162"/>
                    </a:lnTo>
                    <a:lnTo>
                      <a:pt x="282" y="162"/>
                    </a:lnTo>
                    <a:lnTo>
                      <a:pt x="264" y="156"/>
                    </a:lnTo>
                    <a:lnTo>
                      <a:pt x="240" y="150"/>
                    </a:lnTo>
                    <a:lnTo>
                      <a:pt x="222" y="144"/>
                    </a:lnTo>
                    <a:lnTo>
                      <a:pt x="210" y="144"/>
                    </a:lnTo>
                    <a:lnTo>
                      <a:pt x="192" y="138"/>
                    </a:lnTo>
                    <a:lnTo>
                      <a:pt x="174" y="132"/>
                    </a:lnTo>
                    <a:lnTo>
                      <a:pt x="162" y="126"/>
                    </a:lnTo>
                    <a:lnTo>
                      <a:pt x="144" y="120"/>
                    </a:lnTo>
                    <a:lnTo>
                      <a:pt x="126" y="114"/>
                    </a:lnTo>
                    <a:lnTo>
                      <a:pt x="114" y="108"/>
                    </a:lnTo>
                    <a:lnTo>
                      <a:pt x="96" y="102"/>
                    </a:lnTo>
                    <a:lnTo>
                      <a:pt x="84" y="96"/>
                    </a:lnTo>
                    <a:lnTo>
                      <a:pt x="72" y="90"/>
                    </a:lnTo>
                    <a:lnTo>
                      <a:pt x="60" y="84"/>
                    </a:lnTo>
                    <a:lnTo>
                      <a:pt x="54" y="78"/>
                    </a:lnTo>
                    <a:lnTo>
                      <a:pt x="42" y="66"/>
                    </a:lnTo>
                    <a:lnTo>
                      <a:pt x="36" y="60"/>
                    </a:lnTo>
                    <a:lnTo>
                      <a:pt x="24" y="54"/>
                    </a:lnTo>
                    <a:lnTo>
                      <a:pt x="18" y="42"/>
                    </a:lnTo>
                    <a:lnTo>
                      <a:pt x="12" y="36"/>
                    </a:lnTo>
                    <a:lnTo>
                      <a:pt x="6" y="30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222"/>
                    </a:lnTo>
                    <a:lnTo>
                      <a:pt x="0" y="228"/>
                    </a:lnTo>
                    <a:lnTo>
                      <a:pt x="0" y="240"/>
                    </a:lnTo>
                    <a:lnTo>
                      <a:pt x="0" y="246"/>
                    </a:lnTo>
                    <a:lnTo>
                      <a:pt x="6" y="252"/>
                    </a:lnTo>
                    <a:lnTo>
                      <a:pt x="12" y="258"/>
                    </a:lnTo>
                    <a:lnTo>
                      <a:pt x="18" y="264"/>
                    </a:lnTo>
                    <a:lnTo>
                      <a:pt x="24" y="276"/>
                    </a:lnTo>
                    <a:lnTo>
                      <a:pt x="36" y="282"/>
                    </a:lnTo>
                    <a:lnTo>
                      <a:pt x="42" y="288"/>
                    </a:lnTo>
                    <a:lnTo>
                      <a:pt x="54" y="300"/>
                    </a:lnTo>
                    <a:lnTo>
                      <a:pt x="60" y="306"/>
                    </a:lnTo>
                    <a:lnTo>
                      <a:pt x="72" y="312"/>
                    </a:lnTo>
                    <a:lnTo>
                      <a:pt x="84" y="318"/>
                    </a:lnTo>
                    <a:lnTo>
                      <a:pt x="96" y="324"/>
                    </a:lnTo>
                    <a:lnTo>
                      <a:pt x="114" y="330"/>
                    </a:lnTo>
                    <a:lnTo>
                      <a:pt x="126" y="336"/>
                    </a:lnTo>
                    <a:lnTo>
                      <a:pt x="144" y="342"/>
                    </a:lnTo>
                    <a:lnTo>
                      <a:pt x="162" y="348"/>
                    </a:lnTo>
                    <a:lnTo>
                      <a:pt x="174" y="354"/>
                    </a:lnTo>
                    <a:lnTo>
                      <a:pt x="192" y="360"/>
                    </a:lnTo>
                    <a:lnTo>
                      <a:pt x="210" y="366"/>
                    </a:lnTo>
                    <a:lnTo>
                      <a:pt x="222" y="366"/>
                    </a:lnTo>
                    <a:lnTo>
                      <a:pt x="240" y="372"/>
                    </a:lnTo>
                    <a:lnTo>
                      <a:pt x="264" y="378"/>
                    </a:lnTo>
                    <a:lnTo>
                      <a:pt x="282" y="384"/>
                    </a:lnTo>
                    <a:lnTo>
                      <a:pt x="306" y="384"/>
                    </a:lnTo>
                    <a:lnTo>
                      <a:pt x="330" y="390"/>
                    </a:lnTo>
                    <a:lnTo>
                      <a:pt x="348" y="396"/>
                    </a:lnTo>
                    <a:lnTo>
                      <a:pt x="372" y="402"/>
                    </a:lnTo>
                    <a:lnTo>
                      <a:pt x="396" y="402"/>
                    </a:lnTo>
                    <a:lnTo>
                      <a:pt x="420" y="408"/>
                    </a:lnTo>
                    <a:lnTo>
                      <a:pt x="444" y="408"/>
                    </a:lnTo>
                    <a:lnTo>
                      <a:pt x="474" y="414"/>
                    </a:lnTo>
                    <a:lnTo>
                      <a:pt x="498" y="414"/>
                    </a:lnTo>
                    <a:lnTo>
                      <a:pt x="522" y="420"/>
                    </a:lnTo>
                    <a:lnTo>
                      <a:pt x="552" y="420"/>
                    </a:lnTo>
                    <a:lnTo>
                      <a:pt x="564" y="420"/>
                    </a:lnTo>
                    <a:lnTo>
                      <a:pt x="588" y="426"/>
                    </a:lnTo>
                    <a:lnTo>
                      <a:pt x="618" y="426"/>
                    </a:lnTo>
                    <a:lnTo>
                      <a:pt x="642" y="426"/>
                    </a:lnTo>
                    <a:lnTo>
                      <a:pt x="672" y="426"/>
                    </a:lnTo>
                    <a:lnTo>
                      <a:pt x="702" y="426"/>
                    </a:lnTo>
                    <a:lnTo>
                      <a:pt x="726" y="432"/>
                    </a:lnTo>
                    <a:lnTo>
                      <a:pt x="756" y="432"/>
                    </a:lnTo>
                    <a:lnTo>
                      <a:pt x="756" y="210"/>
                    </a:lnTo>
                    <a:close/>
                  </a:path>
                </a:pathLst>
              </a:custGeom>
              <a:solidFill>
                <a:srgbClr val="66808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6" name="Freeform 35"/>
              <p:cNvSpPr>
                <a:spLocks/>
              </p:cNvSpPr>
              <p:nvPr/>
            </p:nvSpPr>
            <p:spPr bwMode="auto">
              <a:xfrm>
                <a:off x="4640" y="1305"/>
                <a:ext cx="32" cy="526"/>
              </a:xfrm>
              <a:custGeom>
                <a:avLst/>
                <a:gdLst>
                  <a:gd name="T0" fmla="*/ 42 w 42"/>
                  <a:gd name="T1" fmla="*/ 0 h 426"/>
                  <a:gd name="T2" fmla="*/ 0 w 42"/>
                  <a:gd name="T3" fmla="*/ 204 h 426"/>
                  <a:gd name="T4" fmla="*/ 0 w 42"/>
                  <a:gd name="T5" fmla="*/ 426 h 426"/>
                  <a:gd name="T6" fmla="*/ 42 w 42"/>
                  <a:gd name="T7" fmla="*/ 222 h 426"/>
                  <a:gd name="T8" fmla="*/ 42 w 42"/>
                  <a:gd name="T9" fmla="*/ 0 h 4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6"/>
                  <a:gd name="T17" fmla="*/ 42 w 42"/>
                  <a:gd name="T18" fmla="*/ 426 h 4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6">
                    <a:moveTo>
                      <a:pt x="42" y="0"/>
                    </a:moveTo>
                    <a:lnTo>
                      <a:pt x="0" y="204"/>
                    </a:lnTo>
                    <a:lnTo>
                      <a:pt x="0" y="426"/>
                    </a:lnTo>
                    <a:lnTo>
                      <a:pt x="42" y="222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6808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7" name="Freeform 36"/>
              <p:cNvSpPr>
                <a:spLocks/>
              </p:cNvSpPr>
              <p:nvPr/>
            </p:nvSpPr>
            <p:spPr bwMode="auto">
              <a:xfrm>
                <a:off x="4065" y="1082"/>
                <a:ext cx="607" cy="482"/>
              </a:xfrm>
              <a:custGeom>
                <a:avLst/>
                <a:gdLst>
                  <a:gd name="T0" fmla="*/ 726 w 798"/>
                  <a:gd name="T1" fmla="*/ 390 h 390"/>
                  <a:gd name="T2" fmla="*/ 672 w 798"/>
                  <a:gd name="T3" fmla="*/ 384 h 390"/>
                  <a:gd name="T4" fmla="*/ 618 w 798"/>
                  <a:gd name="T5" fmla="*/ 384 h 390"/>
                  <a:gd name="T6" fmla="*/ 564 w 798"/>
                  <a:gd name="T7" fmla="*/ 378 h 390"/>
                  <a:gd name="T8" fmla="*/ 510 w 798"/>
                  <a:gd name="T9" fmla="*/ 372 h 390"/>
                  <a:gd name="T10" fmla="*/ 462 w 798"/>
                  <a:gd name="T11" fmla="*/ 372 h 390"/>
                  <a:gd name="T12" fmla="*/ 408 w 798"/>
                  <a:gd name="T13" fmla="*/ 360 h 390"/>
                  <a:gd name="T14" fmla="*/ 360 w 798"/>
                  <a:gd name="T15" fmla="*/ 354 h 390"/>
                  <a:gd name="T16" fmla="*/ 318 w 798"/>
                  <a:gd name="T17" fmla="*/ 348 h 390"/>
                  <a:gd name="T18" fmla="*/ 282 w 798"/>
                  <a:gd name="T19" fmla="*/ 342 h 390"/>
                  <a:gd name="T20" fmla="*/ 240 w 798"/>
                  <a:gd name="T21" fmla="*/ 330 h 390"/>
                  <a:gd name="T22" fmla="*/ 204 w 798"/>
                  <a:gd name="T23" fmla="*/ 318 h 390"/>
                  <a:gd name="T24" fmla="*/ 168 w 798"/>
                  <a:gd name="T25" fmla="*/ 306 h 390"/>
                  <a:gd name="T26" fmla="*/ 132 w 798"/>
                  <a:gd name="T27" fmla="*/ 300 h 390"/>
                  <a:gd name="T28" fmla="*/ 108 w 798"/>
                  <a:gd name="T29" fmla="*/ 288 h 390"/>
                  <a:gd name="T30" fmla="*/ 78 w 798"/>
                  <a:gd name="T31" fmla="*/ 270 h 390"/>
                  <a:gd name="T32" fmla="*/ 54 w 798"/>
                  <a:gd name="T33" fmla="*/ 258 h 390"/>
                  <a:gd name="T34" fmla="*/ 36 w 798"/>
                  <a:gd name="T35" fmla="*/ 246 h 390"/>
                  <a:gd name="T36" fmla="*/ 24 w 798"/>
                  <a:gd name="T37" fmla="*/ 234 h 390"/>
                  <a:gd name="T38" fmla="*/ 12 w 798"/>
                  <a:gd name="T39" fmla="*/ 216 h 390"/>
                  <a:gd name="T40" fmla="*/ 0 w 798"/>
                  <a:gd name="T41" fmla="*/ 204 h 390"/>
                  <a:gd name="T42" fmla="*/ 0 w 798"/>
                  <a:gd name="T43" fmla="*/ 186 h 390"/>
                  <a:gd name="T44" fmla="*/ 0 w 798"/>
                  <a:gd name="T45" fmla="*/ 174 h 390"/>
                  <a:gd name="T46" fmla="*/ 0 w 798"/>
                  <a:gd name="T47" fmla="*/ 162 h 390"/>
                  <a:gd name="T48" fmla="*/ 12 w 798"/>
                  <a:gd name="T49" fmla="*/ 144 h 390"/>
                  <a:gd name="T50" fmla="*/ 24 w 798"/>
                  <a:gd name="T51" fmla="*/ 132 h 390"/>
                  <a:gd name="T52" fmla="*/ 36 w 798"/>
                  <a:gd name="T53" fmla="*/ 120 h 390"/>
                  <a:gd name="T54" fmla="*/ 54 w 798"/>
                  <a:gd name="T55" fmla="*/ 102 h 390"/>
                  <a:gd name="T56" fmla="*/ 72 w 798"/>
                  <a:gd name="T57" fmla="*/ 96 h 390"/>
                  <a:gd name="T58" fmla="*/ 96 w 798"/>
                  <a:gd name="T59" fmla="*/ 84 h 390"/>
                  <a:gd name="T60" fmla="*/ 126 w 798"/>
                  <a:gd name="T61" fmla="*/ 66 h 390"/>
                  <a:gd name="T62" fmla="*/ 162 w 798"/>
                  <a:gd name="T63" fmla="*/ 54 h 390"/>
                  <a:gd name="T64" fmla="*/ 192 w 798"/>
                  <a:gd name="T65" fmla="*/ 48 h 390"/>
                  <a:gd name="T66" fmla="*/ 234 w 798"/>
                  <a:gd name="T67" fmla="*/ 36 h 390"/>
                  <a:gd name="T68" fmla="*/ 270 w 798"/>
                  <a:gd name="T69" fmla="*/ 24 h 390"/>
                  <a:gd name="T70" fmla="*/ 318 w 798"/>
                  <a:gd name="T71" fmla="*/ 18 h 390"/>
                  <a:gd name="T72" fmla="*/ 360 w 798"/>
                  <a:gd name="T73" fmla="*/ 6 h 390"/>
                  <a:gd name="T74" fmla="*/ 408 w 798"/>
                  <a:gd name="T75" fmla="*/ 0 h 390"/>
                  <a:gd name="T76" fmla="*/ 756 w 798"/>
                  <a:gd name="T77" fmla="*/ 390 h 39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98"/>
                  <a:gd name="T118" fmla="*/ 0 h 390"/>
                  <a:gd name="T119" fmla="*/ 798 w 798"/>
                  <a:gd name="T120" fmla="*/ 390 h 39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98" h="390">
                    <a:moveTo>
                      <a:pt x="756" y="390"/>
                    </a:moveTo>
                    <a:lnTo>
                      <a:pt x="726" y="390"/>
                    </a:lnTo>
                    <a:lnTo>
                      <a:pt x="702" y="384"/>
                    </a:lnTo>
                    <a:lnTo>
                      <a:pt x="672" y="384"/>
                    </a:lnTo>
                    <a:lnTo>
                      <a:pt x="642" y="384"/>
                    </a:lnTo>
                    <a:lnTo>
                      <a:pt x="618" y="384"/>
                    </a:lnTo>
                    <a:lnTo>
                      <a:pt x="588" y="384"/>
                    </a:lnTo>
                    <a:lnTo>
                      <a:pt x="564" y="378"/>
                    </a:lnTo>
                    <a:lnTo>
                      <a:pt x="534" y="378"/>
                    </a:lnTo>
                    <a:lnTo>
                      <a:pt x="510" y="372"/>
                    </a:lnTo>
                    <a:lnTo>
                      <a:pt x="486" y="372"/>
                    </a:lnTo>
                    <a:lnTo>
                      <a:pt x="462" y="372"/>
                    </a:lnTo>
                    <a:lnTo>
                      <a:pt x="432" y="366"/>
                    </a:lnTo>
                    <a:lnTo>
                      <a:pt x="408" y="360"/>
                    </a:lnTo>
                    <a:lnTo>
                      <a:pt x="384" y="360"/>
                    </a:lnTo>
                    <a:lnTo>
                      <a:pt x="360" y="354"/>
                    </a:lnTo>
                    <a:lnTo>
                      <a:pt x="336" y="354"/>
                    </a:lnTo>
                    <a:lnTo>
                      <a:pt x="318" y="348"/>
                    </a:lnTo>
                    <a:lnTo>
                      <a:pt x="294" y="342"/>
                    </a:lnTo>
                    <a:lnTo>
                      <a:pt x="282" y="342"/>
                    </a:lnTo>
                    <a:lnTo>
                      <a:pt x="264" y="336"/>
                    </a:lnTo>
                    <a:lnTo>
                      <a:pt x="240" y="330"/>
                    </a:lnTo>
                    <a:lnTo>
                      <a:pt x="222" y="324"/>
                    </a:lnTo>
                    <a:lnTo>
                      <a:pt x="204" y="318"/>
                    </a:lnTo>
                    <a:lnTo>
                      <a:pt x="186" y="312"/>
                    </a:lnTo>
                    <a:lnTo>
                      <a:pt x="168" y="306"/>
                    </a:lnTo>
                    <a:lnTo>
                      <a:pt x="150" y="306"/>
                    </a:lnTo>
                    <a:lnTo>
                      <a:pt x="132" y="300"/>
                    </a:lnTo>
                    <a:lnTo>
                      <a:pt x="120" y="294"/>
                    </a:lnTo>
                    <a:lnTo>
                      <a:pt x="108" y="288"/>
                    </a:lnTo>
                    <a:lnTo>
                      <a:pt x="90" y="276"/>
                    </a:lnTo>
                    <a:lnTo>
                      <a:pt x="78" y="270"/>
                    </a:lnTo>
                    <a:lnTo>
                      <a:pt x="66" y="264"/>
                    </a:lnTo>
                    <a:lnTo>
                      <a:pt x="54" y="258"/>
                    </a:lnTo>
                    <a:lnTo>
                      <a:pt x="48" y="252"/>
                    </a:lnTo>
                    <a:lnTo>
                      <a:pt x="36" y="246"/>
                    </a:lnTo>
                    <a:lnTo>
                      <a:pt x="30" y="240"/>
                    </a:lnTo>
                    <a:lnTo>
                      <a:pt x="24" y="234"/>
                    </a:lnTo>
                    <a:lnTo>
                      <a:pt x="18" y="222"/>
                    </a:lnTo>
                    <a:lnTo>
                      <a:pt x="12" y="216"/>
                    </a:lnTo>
                    <a:lnTo>
                      <a:pt x="6" y="210"/>
                    </a:lnTo>
                    <a:lnTo>
                      <a:pt x="0" y="204"/>
                    </a:lnTo>
                    <a:lnTo>
                      <a:pt x="0" y="198"/>
                    </a:lnTo>
                    <a:lnTo>
                      <a:pt x="0" y="186"/>
                    </a:lnTo>
                    <a:lnTo>
                      <a:pt x="0" y="180"/>
                    </a:lnTo>
                    <a:lnTo>
                      <a:pt x="0" y="174"/>
                    </a:lnTo>
                    <a:lnTo>
                      <a:pt x="0" y="168"/>
                    </a:lnTo>
                    <a:lnTo>
                      <a:pt x="0" y="162"/>
                    </a:lnTo>
                    <a:lnTo>
                      <a:pt x="6" y="150"/>
                    </a:lnTo>
                    <a:lnTo>
                      <a:pt x="12" y="144"/>
                    </a:lnTo>
                    <a:lnTo>
                      <a:pt x="18" y="138"/>
                    </a:lnTo>
                    <a:lnTo>
                      <a:pt x="24" y="132"/>
                    </a:lnTo>
                    <a:lnTo>
                      <a:pt x="30" y="126"/>
                    </a:lnTo>
                    <a:lnTo>
                      <a:pt x="36" y="120"/>
                    </a:lnTo>
                    <a:lnTo>
                      <a:pt x="48" y="108"/>
                    </a:lnTo>
                    <a:lnTo>
                      <a:pt x="54" y="102"/>
                    </a:lnTo>
                    <a:lnTo>
                      <a:pt x="66" y="96"/>
                    </a:lnTo>
                    <a:lnTo>
                      <a:pt x="72" y="96"/>
                    </a:lnTo>
                    <a:lnTo>
                      <a:pt x="84" y="90"/>
                    </a:lnTo>
                    <a:lnTo>
                      <a:pt x="96" y="84"/>
                    </a:lnTo>
                    <a:lnTo>
                      <a:pt x="114" y="72"/>
                    </a:lnTo>
                    <a:lnTo>
                      <a:pt x="126" y="66"/>
                    </a:lnTo>
                    <a:lnTo>
                      <a:pt x="144" y="60"/>
                    </a:lnTo>
                    <a:lnTo>
                      <a:pt x="162" y="54"/>
                    </a:lnTo>
                    <a:lnTo>
                      <a:pt x="174" y="54"/>
                    </a:lnTo>
                    <a:lnTo>
                      <a:pt x="192" y="48"/>
                    </a:lnTo>
                    <a:lnTo>
                      <a:pt x="210" y="42"/>
                    </a:lnTo>
                    <a:lnTo>
                      <a:pt x="234" y="36"/>
                    </a:lnTo>
                    <a:lnTo>
                      <a:pt x="252" y="30"/>
                    </a:lnTo>
                    <a:lnTo>
                      <a:pt x="270" y="24"/>
                    </a:lnTo>
                    <a:lnTo>
                      <a:pt x="294" y="18"/>
                    </a:lnTo>
                    <a:lnTo>
                      <a:pt x="318" y="18"/>
                    </a:lnTo>
                    <a:lnTo>
                      <a:pt x="336" y="12"/>
                    </a:lnTo>
                    <a:lnTo>
                      <a:pt x="360" y="6"/>
                    </a:lnTo>
                    <a:lnTo>
                      <a:pt x="384" y="6"/>
                    </a:lnTo>
                    <a:lnTo>
                      <a:pt x="408" y="0"/>
                    </a:lnTo>
                    <a:lnTo>
                      <a:pt x="798" y="180"/>
                    </a:lnTo>
                    <a:lnTo>
                      <a:pt x="756" y="390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8" name="Freeform 37"/>
              <p:cNvSpPr>
                <a:spLocks/>
              </p:cNvSpPr>
              <p:nvPr/>
            </p:nvSpPr>
            <p:spPr bwMode="auto">
              <a:xfrm>
                <a:off x="4868" y="1446"/>
                <a:ext cx="598" cy="437"/>
              </a:xfrm>
              <a:custGeom>
                <a:avLst/>
                <a:gdLst>
                  <a:gd name="T0" fmla="*/ 774 w 786"/>
                  <a:gd name="T1" fmla="*/ 6 h 354"/>
                  <a:gd name="T2" fmla="*/ 750 w 786"/>
                  <a:gd name="T3" fmla="*/ 18 h 354"/>
                  <a:gd name="T4" fmla="*/ 726 w 786"/>
                  <a:gd name="T5" fmla="*/ 30 h 354"/>
                  <a:gd name="T6" fmla="*/ 696 w 786"/>
                  <a:gd name="T7" fmla="*/ 42 h 354"/>
                  <a:gd name="T8" fmla="*/ 660 w 786"/>
                  <a:gd name="T9" fmla="*/ 54 h 354"/>
                  <a:gd name="T10" fmla="*/ 624 w 786"/>
                  <a:gd name="T11" fmla="*/ 66 h 354"/>
                  <a:gd name="T12" fmla="*/ 582 w 786"/>
                  <a:gd name="T13" fmla="*/ 72 h 354"/>
                  <a:gd name="T14" fmla="*/ 540 w 786"/>
                  <a:gd name="T15" fmla="*/ 84 h 354"/>
                  <a:gd name="T16" fmla="*/ 498 w 786"/>
                  <a:gd name="T17" fmla="*/ 96 h 354"/>
                  <a:gd name="T18" fmla="*/ 450 w 786"/>
                  <a:gd name="T19" fmla="*/ 102 h 354"/>
                  <a:gd name="T20" fmla="*/ 402 w 786"/>
                  <a:gd name="T21" fmla="*/ 108 h 354"/>
                  <a:gd name="T22" fmla="*/ 354 w 786"/>
                  <a:gd name="T23" fmla="*/ 114 h 354"/>
                  <a:gd name="T24" fmla="*/ 300 w 786"/>
                  <a:gd name="T25" fmla="*/ 120 h 354"/>
                  <a:gd name="T26" fmla="*/ 246 w 786"/>
                  <a:gd name="T27" fmla="*/ 126 h 354"/>
                  <a:gd name="T28" fmla="*/ 192 w 786"/>
                  <a:gd name="T29" fmla="*/ 126 h 354"/>
                  <a:gd name="T30" fmla="*/ 138 w 786"/>
                  <a:gd name="T31" fmla="*/ 126 h 354"/>
                  <a:gd name="T32" fmla="*/ 84 w 786"/>
                  <a:gd name="T33" fmla="*/ 132 h 354"/>
                  <a:gd name="T34" fmla="*/ 24 w 786"/>
                  <a:gd name="T35" fmla="*/ 132 h 354"/>
                  <a:gd name="T36" fmla="*/ 0 w 786"/>
                  <a:gd name="T37" fmla="*/ 354 h 354"/>
                  <a:gd name="T38" fmla="*/ 54 w 786"/>
                  <a:gd name="T39" fmla="*/ 354 h 354"/>
                  <a:gd name="T40" fmla="*/ 108 w 786"/>
                  <a:gd name="T41" fmla="*/ 354 h 354"/>
                  <a:gd name="T42" fmla="*/ 168 w 786"/>
                  <a:gd name="T43" fmla="*/ 348 h 354"/>
                  <a:gd name="T44" fmla="*/ 222 w 786"/>
                  <a:gd name="T45" fmla="*/ 348 h 354"/>
                  <a:gd name="T46" fmla="*/ 276 w 786"/>
                  <a:gd name="T47" fmla="*/ 342 h 354"/>
                  <a:gd name="T48" fmla="*/ 324 w 786"/>
                  <a:gd name="T49" fmla="*/ 336 h 354"/>
                  <a:gd name="T50" fmla="*/ 378 w 786"/>
                  <a:gd name="T51" fmla="*/ 336 h 354"/>
                  <a:gd name="T52" fmla="*/ 426 w 786"/>
                  <a:gd name="T53" fmla="*/ 324 h 354"/>
                  <a:gd name="T54" fmla="*/ 474 w 786"/>
                  <a:gd name="T55" fmla="*/ 318 h 354"/>
                  <a:gd name="T56" fmla="*/ 522 w 786"/>
                  <a:gd name="T57" fmla="*/ 312 h 354"/>
                  <a:gd name="T58" fmla="*/ 564 w 786"/>
                  <a:gd name="T59" fmla="*/ 300 h 354"/>
                  <a:gd name="T60" fmla="*/ 606 w 786"/>
                  <a:gd name="T61" fmla="*/ 294 h 354"/>
                  <a:gd name="T62" fmla="*/ 642 w 786"/>
                  <a:gd name="T63" fmla="*/ 282 h 354"/>
                  <a:gd name="T64" fmla="*/ 678 w 786"/>
                  <a:gd name="T65" fmla="*/ 270 h 354"/>
                  <a:gd name="T66" fmla="*/ 708 w 786"/>
                  <a:gd name="T67" fmla="*/ 258 h 354"/>
                  <a:gd name="T68" fmla="*/ 738 w 786"/>
                  <a:gd name="T69" fmla="*/ 246 h 354"/>
                  <a:gd name="T70" fmla="*/ 762 w 786"/>
                  <a:gd name="T71" fmla="*/ 234 h 354"/>
                  <a:gd name="T72" fmla="*/ 786 w 786"/>
                  <a:gd name="T73" fmla="*/ 222 h 35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86"/>
                  <a:gd name="T112" fmla="*/ 0 h 354"/>
                  <a:gd name="T113" fmla="*/ 786 w 786"/>
                  <a:gd name="T114" fmla="*/ 354 h 35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86" h="354">
                    <a:moveTo>
                      <a:pt x="786" y="0"/>
                    </a:moveTo>
                    <a:lnTo>
                      <a:pt x="774" y="6"/>
                    </a:lnTo>
                    <a:lnTo>
                      <a:pt x="762" y="12"/>
                    </a:lnTo>
                    <a:lnTo>
                      <a:pt x="750" y="18"/>
                    </a:lnTo>
                    <a:lnTo>
                      <a:pt x="738" y="24"/>
                    </a:lnTo>
                    <a:lnTo>
                      <a:pt x="726" y="30"/>
                    </a:lnTo>
                    <a:lnTo>
                      <a:pt x="708" y="36"/>
                    </a:lnTo>
                    <a:lnTo>
                      <a:pt x="696" y="42"/>
                    </a:lnTo>
                    <a:lnTo>
                      <a:pt x="678" y="48"/>
                    </a:lnTo>
                    <a:lnTo>
                      <a:pt x="660" y="54"/>
                    </a:lnTo>
                    <a:lnTo>
                      <a:pt x="642" y="60"/>
                    </a:lnTo>
                    <a:lnTo>
                      <a:pt x="624" y="66"/>
                    </a:lnTo>
                    <a:lnTo>
                      <a:pt x="606" y="72"/>
                    </a:lnTo>
                    <a:lnTo>
                      <a:pt x="582" y="72"/>
                    </a:lnTo>
                    <a:lnTo>
                      <a:pt x="564" y="78"/>
                    </a:lnTo>
                    <a:lnTo>
                      <a:pt x="540" y="84"/>
                    </a:lnTo>
                    <a:lnTo>
                      <a:pt x="522" y="90"/>
                    </a:lnTo>
                    <a:lnTo>
                      <a:pt x="498" y="96"/>
                    </a:lnTo>
                    <a:lnTo>
                      <a:pt x="474" y="96"/>
                    </a:lnTo>
                    <a:lnTo>
                      <a:pt x="450" y="102"/>
                    </a:lnTo>
                    <a:lnTo>
                      <a:pt x="426" y="102"/>
                    </a:lnTo>
                    <a:lnTo>
                      <a:pt x="402" y="108"/>
                    </a:lnTo>
                    <a:lnTo>
                      <a:pt x="378" y="114"/>
                    </a:lnTo>
                    <a:lnTo>
                      <a:pt x="354" y="114"/>
                    </a:lnTo>
                    <a:lnTo>
                      <a:pt x="324" y="114"/>
                    </a:lnTo>
                    <a:lnTo>
                      <a:pt x="300" y="120"/>
                    </a:lnTo>
                    <a:lnTo>
                      <a:pt x="276" y="120"/>
                    </a:lnTo>
                    <a:lnTo>
                      <a:pt x="246" y="126"/>
                    </a:lnTo>
                    <a:lnTo>
                      <a:pt x="222" y="126"/>
                    </a:lnTo>
                    <a:lnTo>
                      <a:pt x="192" y="126"/>
                    </a:lnTo>
                    <a:lnTo>
                      <a:pt x="168" y="126"/>
                    </a:lnTo>
                    <a:lnTo>
                      <a:pt x="138" y="126"/>
                    </a:lnTo>
                    <a:lnTo>
                      <a:pt x="108" y="132"/>
                    </a:lnTo>
                    <a:lnTo>
                      <a:pt x="84" y="132"/>
                    </a:lnTo>
                    <a:lnTo>
                      <a:pt x="54" y="132"/>
                    </a:lnTo>
                    <a:lnTo>
                      <a:pt x="24" y="132"/>
                    </a:lnTo>
                    <a:lnTo>
                      <a:pt x="0" y="132"/>
                    </a:lnTo>
                    <a:lnTo>
                      <a:pt x="0" y="354"/>
                    </a:lnTo>
                    <a:lnTo>
                      <a:pt x="24" y="354"/>
                    </a:lnTo>
                    <a:lnTo>
                      <a:pt x="54" y="354"/>
                    </a:lnTo>
                    <a:lnTo>
                      <a:pt x="84" y="354"/>
                    </a:lnTo>
                    <a:lnTo>
                      <a:pt x="108" y="354"/>
                    </a:lnTo>
                    <a:lnTo>
                      <a:pt x="138" y="348"/>
                    </a:lnTo>
                    <a:lnTo>
                      <a:pt x="168" y="348"/>
                    </a:lnTo>
                    <a:lnTo>
                      <a:pt x="192" y="348"/>
                    </a:lnTo>
                    <a:lnTo>
                      <a:pt x="222" y="348"/>
                    </a:lnTo>
                    <a:lnTo>
                      <a:pt x="246" y="348"/>
                    </a:lnTo>
                    <a:lnTo>
                      <a:pt x="276" y="342"/>
                    </a:lnTo>
                    <a:lnTo>
                      <a:pt x="300" y="342"/>
                    </a:lnTo>
                    <a:lnTo>
                      <a:pt x="324" y="336"/>
                    </a:lnTo>
                    <a:lnTo>
                      <a:pt x="354" y="336"/>
                    </a:lnTo>
                    <a:lnTo>
                      <a:pt x="378" y="336"/>
                    </a:lnTo>
                    <a:lnTo>
                      <a:pt x="402" y="330"/>
                    </a:lnTo>
                    <a:lnTo>
                      <a:pt x="426" y="324"/>
                    </a:lnTo>
                    <a:lnTo>
                      <a:pt x="450" y="324"/>
                    </a:lnTo>
                    <a:lnTo>
                      <a:pt x="474" y="318"/>
                    </a:lnTo>
                    <a:lnTo>
                      <a:pt x="498" y="318"/>
                    </a:lnTo>
                    <a:lnTo>
                      <a:pt x="522" y="312"/>
                    </a:lnTo>
                    <a:lnTo>
                      <a:pt x="540" y="306"/>
                    </a:lnTo>
                    <a:lnTo>
                      <a:pt x="564" y="300"/>
                    </a:lnTo>
                    <a:lnTo>
                      <a:pt x="582" y="294"/>
                    </a:lnTo>
                    <a:lnTo>
                      <a:pt x="606" y="294"/>
                    </a:lnTo>
                    <a:lnTo>
                      <a:pt x="624" y="288"/>
                    </a:lnTo>
                    <a:lnTo>
                      <a:pt x="642" y="282"/>
                    </a:lnTo>
                    <a:lnTo>
                      <a:pt x="660" y="276"/>
                    </a:lnTo>
                    <a:lnTo>
                      <a:pt x="678" y="270"/>
                    </a:lnTo>
                    <a:lnTo>
                      <a:pt x="696" y="264"/>
                    </a:lnTo>
                    <a:lnTo>
                      <a:pt x="708" y="258"/>
                    </a:lnTo>
                    <a:lnTo>
                      <a:pt x="726" y="252"/>
                    </a:lnTo>
                    <a:lnTo>
                      <a:pt x="738" y="246"/>
                    </a:lnTo>
                    <a:lnTo>
                      <a:pt x="750" y="240"/>
                    </a:lnTo>
                    <a:lnTo>
                      <a:pt x="762" y="234"/>
                    </a:lnTo>
                    <a:lnTo>
                      <a:pt x="774" y="228"/>
                    </a:lnTo>
                    <a:lnTo>
                      <a:pt x="786" y="222"/>
                    </a:lnTo>
                    <a:lnTo>
                      <a:pt x="786" y="0"/>
                    </a:lnTo>
                    <a:close/>
                  </a:path>
                </a:pathLst>
              </a:custGeom>
              <a:solidFill>
                <a:srgbClr val="808066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9" name="Freeform 38"/>
              <p:cNvSpPr>
                <a:spLocks/>
              </p:cNvSpPr>
              <p:nvPr/>
            </p:nvSpPr>
            <p:spPr bwMode="auto">
              <a:xfrm>
                <a:off x="4868" y="1349"/>
                <a:ext cx="598" cy="260"/>
              </a:xfrm>
              <a:custGeom>
                <a:avLst/>
                <a:gdLst>
                  <a:gd name="T0" fmla="*/ 786 w 786"/>
                  <a:gd name="T1" fmla="*/ 78 h 210"/>
                  <a:gd name="T2" fmla="*/ 774 w 786"/>
                  <a:gd name="T3" fmla="*/ 84 h 210"/>
                  <a:gd name="T4" fmla="*/ 762 w 786"/>
                  <a:gd name="T5" fmla="*/ 90 h 210"/>
                  <a:gd name="T6" fmla="*/ 750 w 786"/>
                  <a:gd name="T7" fmla="*/ 96 h 210"/>
                  <a:gd name="T8" fmla="*/ 738 w 786"/>
                  <a:gd name="T9" fmla="*/ 102 h 210"/>
                  <a:gd name="T10" fmla="*/ 726 w 786"/>
                  <a:gd name="T11" fmla="*/ 108 h 210"/>
                  <a:gd name="T12" fmla="*/ 708 w 786"/>
                  <a:gd name="T13" fmla="*/ 114 h 210"/>
                  <a:gd name="T14" fmla="*/ 696 w 786"/>
                  <a:gd name="T15" fmla="*/ 120 h 210"/>
                  <a:gd name="T16" fmla="*/ 678 w 786"/>
                  <a:gd name="T17" fmla="*/ 126 h 210"/>
                  <a:gd name="T18" fmla="*/ 660 w 786"/>
                  <a:gd name="T19" fmla="*/ 132 h 210"/>
                  <a:gd name="T20" fmla="*/ 642 w 786"/>
                  <a:gd name="T21" fmla="*/ 138 h 210"/>
                  <a:gd name="T22" fmla="*/ 624 w 786"/>
                  <a:gd name="T23" fmla="*/ 144 h 210"/>
                  <a:gd name="T24" fmla="*/ 606 w 786"/>
                  <a:gd name="T25" fmla="*/ 150 h 210"/>
                  <a:gd name="T26" fmla="*/ 582 w 786"/>
                  <a:gd name="T27" fmla="*/ 150 h 210"/>
                  <a:gd name="T28" fmla="*/ 564 w 786"/>
                  <a:gd name="T29" fmla="*/ 156 h 210"/>
                  <a:gd name="T30" fmla="*/ 540 w 786"/>
                  <a:gd name="T31" fmla="*/ 162 h 210"/>
                  <a:gd name="T32" fmla="*/ 522 w 786"/>
                  <a:gd name="T33" fmla="*/ 168 h 210"/>
                  <a:gd name="T34" fmla="*/ 498 w 786"/>
                  <a:gd name="T35" fmla="*/ 174 h 210"/>
                  <a:gd name="T36" fmla="*/ 474 w 786"/>
                  <a:gd name="T37" fmla="*/ 174 h 210"/>
                  <a:gd name="T38" fmla="*/ 450 w 786"/>
                  <a:gd name="T39" fmla="*/ 180 h 210"/>
                  <a:gd name="T40" fmla="*/ 426 w 786"/>
                  <a:gd name="T41" fmla="*/ 180 h 210"/>
                  <a:gd name="T42" fmla="*/ 402 w 786"/>
                  <a:gd name="T43" fmla="*/ 186 h 210"/>
                  <a:gd name="T44" fmla="*/ 378 w 786"/>
                  <a:gd name="T45" fmla="*/ 192 h 210"/>
                  <a:gd name="T46" fmla="*/ 354 w 786"/>
                  <a:gd name="T47" fmla="*/ 192 h 210"/>
                  <a:gd name="T48" fmla="*/ 324 w 786"/>
                  <a:gd name="T49" fmla="*/ 192 h 210"/>
                  <a:gd name="T50" fmla="*/ 300 w 786"/>
                  <a:gd name="T51" fmla="*/ 198 h 210"/>
                  <a:gd name="T52" fmla="*/ 276 w 786"/>
                  <a:gd name="T53" fmla="*/ 198 h 210"/>
                  <a:gd name="T54" fmla="*/ 246 w 786"/>
                  <a:gd name="T55" fmla="*/ 204 h 210"/>
                  <a:gd name="T56" fmla="*/ 222 w 786"/>
                  <a:gd name="T57" fmla="*/ 204 h 210"/>
                  <a:gd name="T58" fmla="*/ 192 w 786"/>
                  <a:gd name="T59" fmla="*/ 204 h 210"/>
                  <a:gd name="T60" fmla="*/ 168 w 786"/>
                  <a:gd name="T61" fmla="*/ 204 h 210"/>
                  <a:gd name="T62" fmla="*/ 138 w 786"/>
                  <a:gd name="T63" fmla="*/ 204 h 210"/>
                  <a:gd name="T64" fmla="*/ 108 w 786"/>
                  <a:gd name="T65" fmla="*/ 210 h 210"/>
                  <a:gd name="T66" fmla="*/ 84 w 786"/>
                  <a:gd name="T67" fmla="*/ 210 h 210"/>
                  <a:gd name="T68" fmla="*/ 54 w 786"/>
                  <a:gd name="T69" fmla="*/ 210 h 210"/>
                  <a:gd name="T70" fmla="*/ 24 w 786"/>
                  <a:gd name="T71" fmla="*/ 210 h 210"/>
                  <a:gd name="T72" fmla="*/ 0 w 786"/>
                  <a:gd name="T73" fmla="*/ 210 h 210"/>
                  <a:gd name="T74" fmla="*/ 42 w 786"/>
                  <a:gd name="T75" fmla="*/ 0 h 210"/>
                  <a:gd name="T76" fmla="*/ 786 w 786"/>
                  <a:gd name="T77" fmla="*/ 78 h 2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86"/>
                  <a:gd name="T118" fmla="*/ 0 h 210"/>
                  <a:gd name="T119" fmla="*/ 786 w 786"/>
                  <a:gd name="T120" fmla="*/ 210 h 21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86" h="210">
                    <a:moveTo>
                      <a:pt x="786" y="78"/>
                    </a:moveTo>
                    <a:lnTo>
                      <a:pt x="774" y="84"/>
                    </a:lnTo>
                    <a:lnTo>
                      <a:pt x="762" y="90"/>
                    </a:lnTo>
                    <a:lnTo>
                      <a:pt x="750" y="96"/>
                    </a:lnTo>
                    <a:lnTo>
                      <a:pt x="738" y="102"/>
                    </a:lnTo>
                    <a:lnTo>
                      <a:pt x="726" y="108"/>
                    </a:lnTo>
                    <a:lnTo>
                      <a:pt x="708" y="114"/>
                    </a:lnTo>
                    <a:lnTo>
                      <a:pt x="696" y="120"/>
                    </a:lnTo>
                    <a:lnTo>
                      <a:pt x="678" y="126"/>
                    </a:lnTo>
                    <a:lnTo>
                      <a:pt x="660" y="132"/>
                    </a:lnTo>
                    <a:lnTo>
                      <a:pt x="642" y="138"/>
                    </a:lnTo>
                    <a:lnTo>
                      <a:pt x="624" y="144"/>
                    </a:lnTo>
                    <a:lnTo>
                      <a:pt x="606" y="150"/>
                    </a:lnTo>
                    <a:lnTo>
                      <a:pt x="582" y="150"/>
                    </a:lnTo>
                    <a:lnTo>
                      <a:pt x="564" y="156"/>
                    </a:lnTo>
                    <a:lnTo>
                      <a:pt x="540" y="162"/>
                    </a:lnTo>
                    <a:lnTo>
                      <a:pt x="522" y="168"/>
                    </a:lnTo>
                    <a:lnTo>
                      <a:pt x="498" y="174"/>
                    </a:lnTo>
                    <a:lnTo>
                      <a:pt x="474" y="174"/>
                    </a:lnTo>
                    <a:lnTo>
                      <a:pt x="450" y="180"/>
                    </a:lnTo>
                    <a:lnTo>
                      <a:pt x="426" y="180"/>
                    </a:lnTo>
                    <a:lnTo>
                      <a:pt x="402" y="186"/>
                    </a:lnTo>
                    <a:lnTo>
                      <a:pt x="378" y="192"/>
                    </a:lnTo>
                    <a:lnTo>
                      <a:pt x="354" y="192"/>
                    </a:lnTo>
                    <a:lnTo>
                      <a:pt x="324" y="192"/>
                    </a:lnTo>
                    <a:lnTo>
                      <a:pt x="300" y="198"/>
                    </a:lnTo>
                    <a:lnTo>
                      <a:pt x="276" y="198"/>
                    </a:lnTo>
                    <a:lnTo>
                      <a:pt x="246" y="204"/>
                    </a:lnTo>
                    <a:lnTo>
                      <a:pt x="222" y="204"/>
                    </a:lnTo>
                    <a:lnTo>
                      <a:pt x="192" y="204"/>
                    </a:lnTo>
                    <a:lnTo>
                      <a:pt x="168" y="204"/>
                    </a:lnTo>
                    <a:lnTo>
                      <a:pt x="138" y="204"/>
                    </a:lnTo>
                    <a:lnTo>
                      <a:pt x="108" y="210"/>
                    </a:lnTo>
                    <a:lnTo>
                      <a:pt x="84" y="210"/>
                    </a:lnTo>
                    <a:lnTo>
                      <a:pt x="54" y="210"/>
                    </a:lnTo>
                    <a:lnTo>
                      <a:pt x="24" y="210"/>
                    </a:lnTo>
                    <a:lnTo>
                      <a:pt x="0" y="210"/>
                    </a:lnTo>
                    <a:lnTo>
                      <a:pt x="42" y="0"/>
                    </a:lnTo>
                    <a:lnTo>
                      <a:pt x="786" y="78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39"/>
            <p:cNvGrpSpPr>
              <a:grpSpLocks/>
            </p:cNvGrpSpPr>
            <p:nvPr/>
          </p:nvGrpSpPr>
          <p:grpSpPr bwMode="auto">
            <a:xfrm>
              <a:off x="4989" y="1644"/>
              <a:ext cx="581" cy="636"/>
              <a:chOff x="4998" y="1030"/>
              <a:chExt cx="444" cy="636"/>
            </a:xfrm>
          </p:grpSpPr>
          <p:sp>
            <p:nvSpPr>
              <p:cNvPr id="2077" name="Rectangle 40"/>
              <p:cNvSpPr>
                <a:spLocks noChangeArrowheads="1"/>
              </p:cNvSpPr>
              <p:nvPr/>
            </p:nvSpPr>
            <p:spPr bwMode="auto">
              <a:xfrm>
                <a:off x="4998" y="1030"/>
                <a:ext cx="444" cy="630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8" name="Rectangle 41"/>
              <p:cNvSpPr>
                <a:spLocks noChangeArrowheads="1"/>
              </p:cNvSpPr>
              <p:nvPr/>
            </p:nvSpPr>
            <p:spPr bwMode="auto">
              <a:xfrm>
                <a:off x="5028" y="1078"/>
                <a:ext cx="42" cy="42"/>
              </a:xfrm>
              <a:prstGeom prst="rect">
                <a:avLst/>
              </a:prstGeom>
              <a:solidFill>
                <a:srgbClr val="9999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9" name="Rectangle 42"/>
              <p:cNvSpPr>
                <a:spLocks noChangeArrowheads="1"/>
              </p:cNvSpPr>
              <p:nvPr/>
            </p:nvSpPr>
            <p:spPr bwMode="auto">
              <a:xfrm>
                <a:off x="5094" y="1048"/>
                <a:ext cx="287" cy="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000">
                    <a:solidFill>
                      <a:srgbClr val="000000"/>
                    </a:solidFill>
                  </a:rPr>
                  <a:t>Молоко </a:t>
                </a:r>
                <a:endParaRPr lang="ru-RU"/>
              </a:p>
            </p:txBody>
          </p:sp>
          <p:sp>
            <p:nvSpPr>
              <p:cNvPr id="2080" name="Rectangle 43"/>
              <p:cNvSpPr>
                <a:spLocks noChangeArrowheads="1"/>
              </p:cNvSpPr>
              <p:nvPr/>
            </p:nvSpPr>
            <p:spPr bwMode="auto">
              <a:xfrm>
                <a:off x="5028" y="1204"/>
                <a:ext cx="42" cy="42"/>
              </a:xfrm>
              <a:prstGeom prst="rect">
                <a:avLst/>
              </a:prstGeom>
              <a:solidFill>
                <a:srgbClr val="9933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1" name="Rectangle 44"/>
              <p:cNvSpPr>
                <a:spLocks noChangeArrowheads="1"/>
              </p:cNvSpPr>
              <p:nvPr/>
            </p:nvSpPr>
            <p:spPr bwMode="auto">
              <a:xfrm>
                <a:off x="5094" y="1174"/>
                <a:ext cx="329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000">
                    <a:solidFill>
                      <a:srgbClr val="000000"/>
                    </a:solidFill>
                  </a:rPr>
                  <a:t>Сметана </a:t>
                </a:r>
                <a:endParaRPr lang="ru-RU"/>
              </a:p>
            </p:txBody>
          </p:sp>
          <p:sp>
            <p:nvSpPr>
              <p:cNvPr id="2082" name="Rectangle 45"/>
              <p:cNvSpPr>
                <a:spLocks noChangeArrowheads="1"/>
              </p:cNvSpPr>
              <p:nvPr/>
            </p:nvSpPr>
            <p:spPr bwMode="auto">
              <a:xfrm>
                <a:off x="5028" y="1330"/>
                <a:ext cx="42" cy="42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3" name="Rectangle 46"/>
              <p:cNvSpPr>
                <a:spLocks noChangeArrowheads="1"/>
              </p:cNvSpPr>
              <p:nvPr/>
            </p:nvSpPr>
            <p:spPr bwMode="auto">
              <a:xfrm>
                <a:off x="5094" y="1300"/>
                <a:ext cx="260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000">
                    <a:solidFill>
                      <a:srgbClr val="000000"/>
                    </a:solidFill>
                  </a:rPr>
                  <a:t>Творог </a:t>
                </a:r>
                <a:endParaRPr lang="ru-RU"/>
              </a:p>
            </p:txBody>
          </p:sp>
          <p:sp>
            <p:nvSpPr>
              <p:cNvPr id="2084" name="Rectangle 47"/>
              <p:cNvSpPr>
                <a:spLocks noChangeArrowheads="1"/>
              </p:cNvSpPr>
              <p:nvPr/>
            </p:nvSpPr>
            <p:spPr bwMode="auto">
              <a:xfrm>
                <a:off x="5028" y="1456"/>
                <a:ext cx="42" cy="42"/>
              </a:xfrm>
              <a:prstGeom prst="rect">
                <a:avLst/>
              </a:prstGeom>
              <a:solidFill>
                <a:srgbClr val="CC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5" name="Rectangle 48"/>
              <p:cNvSpPr>
                <a:spLocks noChangeArrowheads="1"/>
              </p:cNvSpPr>
              <p:nvPr/>
            </p:nvSpPr>
            <p:spPr bwMode="auto">
              <a:xfrm>
                <a:off x="5094" y="1425"/>
                <a:ext cx="259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000">
                    <a:solidFill>
                      <a:srgbClr val="000000"/>
                    </a:solidFill>
                  </a:rPr>
                  <a:t>Йогурт </a:t>
                </a:r>
                <a:endParaRPr lang="ru-RU"/>
              </a:p>
            </p:txBody>
          </p:sp>
          <p:sp>
            <p:nvSpPr>
              <p:cNvPr id="2086" name="Rectangle 49"/>
              <p:cNvSpPr>
                <a:spLocks noChangeArrowheads="1"/>
              </p:cNvSpPr>
              <p:nvPr/>
            </p:nvSpPr>
            <p:spPr bwMode="auto">
              <a:xfrm>
                <a:off x="5028" y="1582"/>
                <a:ext cx="42" cy="42"/>
              </a:xfrm>
              <a:prstGeom prst="rect">
                <a:avLst/>
              </a:prstGeom>
              <a:solidFill>
                <a:srgbClr val="66006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7" name="Rectangle 50"/>
              <p:cNvSpPr>
                <a:spLocks noChangeArrowheads="1"/>
              </p:cNvSpPr>
              <p:nvPr/>
            </p:nvSpPr>
            <p:spPr bwMode="auto">
              <a:xfrm>
                <a:off x="5094" y="1553"/>
                <a:ext cx="279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1000">
                    <a:solidFill>
                      <a:srgbClr val="000000"/>
                    </a:solidFill>
                  </a:rPr>
                  <a:t>Сливки </a:t>
                </a:r>
                <a:endParaRPr lang="ru-RU"/>
              </a:p>
            </p:txBody>
          </p:sp>
        </p:grpSp>
      </p:grpSp>
      <p:graphicFrame>
        <p:nvGraphicFramePr>
          <p:cNvPr id="2051" name="Object 52"/>
          <p:cNvGraphicFramePr>
            <a:graphicFrameLocks noChangeAspect="1"/>
          </p:cNvGraphicFramePr>
          <p:nvPr/>
        </p:nvGraphicFramePr>
        <p:xfrm>
          <a:off x="3995738" y="2997200"/>
          <a:ext cx="3024187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Диаграмма" r:id="rId13" imgW="4667402" imgH="2543251" progId="Excel.Sheet.8">
                  <p:embed/>
                </p:oleObj>
              </mc:Choice>
              <mc:Fallback>
                <p:oleObj name="Диаграмма" r:id="rId13" imgW="4667402" imgH="2543251" progId="Excel.Sheet.8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lum brigh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2997200"/>
                        <a:ext cx="3024187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Стрелка влево 51">
            <a:hlinkClick r:id="rId15" action="ppaction://hlinksldjump"/>
          </p:cNvPr>
          <p:cNvSpPr/>
          <p:nvPr/>
        </p:nvSpPr>
        <p:spPr>
          <a:xfrm>
            <a:off x="8460432" y="6309320"/>
            <a:ext cx="5040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0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3000364" y="3571876"/>
            <a:ext cx="90011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635896" y="908720"/>
            <a:ext cx="5111750" cy="5364163"/>
          </a:xfrm>
          <a:prstGeom prst="rect">
            <a:avLst/>
          </a:prstGeom>
          <a:solidFill>
            <a:srgbClr val="EAEAEA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1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2910" y="3000372"/>
            <a:ext cx="2541587" cy="1165225"/>
          </a:xfrm>
          <a:prstGeom prst="rect">
            <a:avLst/>
          </a:prstGeom>
          <a:solidFill>
            <a:srgbClr val="FFFF99"/>
          </a:solidFill>
          <a:ln w="5715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Arial" pitchFamily="34" charset="0"/>
              </a:rPr>
              <a:t>  </a:t>
            </a: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Графические </a:t>
            </a:r>
            <a:endParaRPr lang="en-US" sz="2000" b="1">
              <a:solidFill>
                <a:srgbClr val="FF330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Arial" pitchFamily="34" charset="0"/>
              </a:rPr>
              <a:t>модели</a:t>
            </a:r>
          </a:p>
        </p:txBody>
      </p:sp>
      <p:sp>
        <p:nvSpPr>
          <p:cNvPr id="12304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9225" y="4797425"/>
            <a:ext cx="1147763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карта</a:t>
            </a:r>
          </a:p>
        </p:txBody>
      </p:sp>
      <p:sp>
        <p:nvSpPr>
          <p:cNvPr id="12305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13363" y="4797425"/>
            <a:ext cx="1722437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чертеж</a:t>
            </a:r>
          </a:p>
        </p:txBody>
      </p:sp>
      <p:sp>
        <p:nvSpPr>
          <p:cNvPr id="12307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214810" y="5500702"/>
            <a:ext cx="1722437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диаграмма</a:t>
            </a:r>
          </a:p>
        </p:txBody>
      </p:sp>
      <p:sp>
        <p:nvSpPr>
          <p:cNvPr id="19476" name="Rectangle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15140" y="5500702"/>
            <a:ext cx="1147762" cy="503237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rgbClr val="FF3300"/>
                </a:solidFill>
                <a:latin typeface="Arial" pitchFamily="34" charset="0"/>
              </a:rPr>
              <a:t>график</a:t>
            </a:r>
          </a:p>
        </p:txBody>
      </p:sp>
      <p:sp>
        <p:nvSpPr>
          <p:cNvPr id="1230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240588" y="4797425"/>
            <a:ext cx="1147762" cy="503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схема</a:t>
            </a: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3924300" y="1233488"/>
            <a:ext cx="4464050" cy="32750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 flipV="1">
            <a:off x="4535488" y="1628775"/>
            <a:ext cx="0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4535488" y="3716338"/>
            <a:ext cx="3600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3962400" y="1628775"/>
            <a:ext cx="573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/>
              <a:t>T</a:t>
            </a:r>
            <a:r>
              <a:rPr lang="en-US" baseline="50000" dirty="0" err="1"/>
              <a:t>o</a:t>
            </a:r>
            <a:r>
              <a:rPr lang="en-US" dirty="0" err="1"/>
              <a:t>C</a:t>
            </a:r>
            <a:endParaRPr lang="ru-RU" dirty="0"/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7343775" y="3681413"/>
            <a:ext cx="841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время</a:t>
            </a:r>
          </a:p>
        </p:txBody>
      </p:sp>
      <p:sp>
        <p:nvSpPr>
          <p:cNvPr id="12316" name="Text Box 30"/>
          <p:cNvSpPr txBox="1">
            <a:spLocks noChangeArrowheads="1"/>
          </p:cNvSpPr>
          <p:nvPr/>
        </p:nvSpPr>
        <p:spPr bwMode="auto">
          <a:xfrm>
            <a:off x="4067175" y="4076700"/>
            <a:ext cx="3656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График изменения температуры</a:t>
            </a:r>
          </a:p>
        </p:txBody>
      </p:sp>
      <p:sp>
        <p:nvSpPr>
          <p:cNvPr id="31" name="Line 24"/>
          <p:cNvSpPr>
            <a:spLocks noChangeShapeType="1"/>
          </p:cNvSpPr>
          <p:nvPr/>
        </p:nvSpPr>
        <p:spPr bwMode="auto">
          <a:xfrm>
            <a:off x="4572000" y="3717032"/>
            <a:ext cx="3600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ru-RU"/>
          </a:p>
        </p:txBody>
      </p:sp>
      <p:sp>
        <p:nvSpPr>
          <p:cNvPr id="33" name="Freeform 29"/>
          <p:cNvSpPr>
            <a:spLocks/>
          </p:cNvSpPr>
          <p:nvPr/>
        </p:nvSpPr>
        <p:spPr bwMode="auto">
          <a:xfrm>
            <a:off x="4644008" y="2060848"/>
            <a:ext cx="3348038" cy="1260475"/>
          </a:xfrm>
          <a:custGeom>
            <a:avLst/>
            <a:gdLst>
              <a:gd name="T0" fmla="*/ 0 w 2109"/>
              <a:gd name="T1" fmla="*/ 794 h 794"/>
              <a:gd name="T2" fmla="*/ 272 w 2109"/>
              <a:gd name="T3" fmla="*/ 658 h 794"/>
              <a:gd name="T4" fmla="*/ 431 w 2109"/>
              <a:gd name="T5" fmla="*/ 431 h 794"/>
              <a:gd name="T6" fmla="*/ 590 w 2109"/>
              <a:gd name="T7" fmla="*/ 386 h 794"/>
              <a:gd name="T8" fmla="*/ 839 w 2109"/>
              <a:gd name="T9" fmla="*/ 386 h 794"/>
              <a:gd name="T10" fmla="*/ 930 w 2109"/>
              <a:gd name="T11" fmla="*/ 499 h 794"/>
              <a:gd name="T12" fmla="*/ 1089 w 2109"/>
              <a:gd name="T13" fmla="*/ 545 h 794"/>
              <a:gd name="T14" fmla="*/ 1293 w 2109"/>
              <a:gd name="T15" fmla="*/ 295 h 794"/>
              <a:gd name="T16" fmla="*/ 1429 w 2109"/>
              <a:gd name="T17" fmla="*/ 250 h 794"/>
              <a:gd name="T18" fmla="*/ 1520 w 2109"/>
              <a:gd name="T19" fmla="*/ 91 h 794"/>
              <a:gd name="T20" fmla="*/ 1610 w 2109"/>
              <a:gd name="T21" fmla="*/ 0 h 794"/>
              <a:gd name="T22" fmla="*/ 1746 w 2109"/>
              <a:gd name="T23" fmla="*/ 69 h 794"/>
              <a:gd name="T24" fmla="*/ 1905 w 2109"/>
              <a:gd name="T25" fmla="*/ 295 h 794"/>
              <a:gd name="T26" fmla="*/ 2109 w 2109"/>
              <a:gd name="T27" fmla="*/ 431 h 79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09"/>
              <a:gd name="T43" fmla="*/ 0 h 794"/>
              <a:gd name="T44" fmla="*/ 2109 w 2109"/>
              <a:gd name="T45" fmla="*/ 794 h 79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09" h="794">
                <a:moveTo>
                  <a:pt x="0" y="794"/>
                </a:moveTo>
                <a:lnTo>
                  <a:pt x="272" y="658"/>
                </a:lnTo>
                <a:lnTo>
                  <a:pt x="431" y="431"/>
                </a:lnTo>
                <a:lnTo>
                  <a:pt x="590" y="386"/>
                </a:lnTo>
                <a:lnTo>
                  <a:pt x="839" y="386"/>
                </a:lnTo>
                <a:lnTo>
                  <a:pt x="930" y="499"/>
                </a:lnTo>
                <a:lnTo>
                  <a:pt x="1089" y="545"/>
                </a:lnTo>
                <a:lnTo>
                  <a:pt x="1293" y="295"/>
                </a:lnTo>
                <a:lnTo>
                  <a:pt x="1429" y="250"/>
                </a:lnTo>
                <a:lnTo>
                  <a:pt x="1520" y="91"/>
                </a:lnTo>
                <a:lnTo>
                  <a:pt x="1610" y="0"/>
                </a:lnTo>
                <a:lnTo>
                  <a:pt x="1746" y="69"/>
                </a:lnTo>
                <a:lnTo>
                  <a:pt x="1905" y="295"/>
                </a:lnTo>
                <a:lnTo>
                  <a:pt x="2109" y="431"/>
                </a:ln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Стрелка влево 29">
            <a:hlinkClick r:id="rId8" action="ppaction://hlinksldjump"/>
          </p:cNvPr>
          <p:cNvSpPr/>
          <p:nvPr/>
        </p:nvSpPr>
        <p:spPr>
          <a:xfrm>
            <a:off x="8460432" y="6309320"/>
            <a:ext cx="5040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878916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«ЛЯГУШАЧЬИ ПРЫЖКИ»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2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s://streak.club/img/Mix1c2VyX2NvbnRlbnQvdXBsb2Fkcy9pbWFnZS85NjcuZ2lm/original/C6evhu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071522"/>
            <a:ext cx="2981794" cy="578647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307544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ФИЗМИНУТКА</a:t>
            </a:r>
          </a:p>
          <a:p>
            <a:pPr algn="ctr"/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Times New Roman"/>
              </a:rPr>
              <a:t>«ЖМУРКИ»</a:t>
            </a:r>
            <a:endParaRPr lang="ru-RU" sz="4800" dirty="0" smtClean="0">
              <a:solidFill>
                <a:schemeClr val="accent4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2285992"/>
            <a:ext cx="8858312" cy="4000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/>
              </a:rPr>
              <a:t>Крепко зажмурить глаза на 3 – 5 секунд, затем открыть их. Повторить 3 раза. </a:t>
            </a:r>
          </a:p>
          <a:p>
            <a:pPr algn="ctr"/>
            <a:r>
              <a:rPr lang="ru-RU" sz="3200" dirty="0" smtClean="0">
                <a:latin typeface="Times New Roman"/>
              </a:rPr>
              <a:t>Закрыть глаза на 5 секунд. Открыть глаза.</a:t>
            </a:r>
            <a:endParaRPr lang="ru-RU" sz="3200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93230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КАКИЕ ТИПЫ ТАБЛИЧНЫХ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МОДЕЛЕЙ СУЩЕСТВУЮТ?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95496769"/>
              </p:ext>
            </p:extLst>
          </p:nvPr>
        </p:nvGraphicFramePr>
        <p:xfrm>
          <a:off x="0" y="2071678"/>
          <a:ext cx="9144000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 КАКОМУ ТИПУ ОТНОСЯТСЯ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МОДЕЛИ?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5klass.net/datas/informatika/Modelirovanie-kak-metod-nauchnogo-poznanija/0019-019-Tablitsa-tipa-obekty-svojstv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" t="19231" r="4166" b="29701"/>
          <a:stretch/>
        </p:blipFill>
        <p:spPr bwMode="auto">
          <a:xfrm>
            <a:off x="0" y="2000240"/>
            <a:ext cx="4714908" cy="20717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/>
          <a:srcRect l="15706" t="37628" r="32212" b="24744"/>
          <a:stretch/>
        </p:blipFill>
        <p:spPr bwMode="auto">
          <a:xfrm>
            <a:off x="4786315" y="2000240"/>
            <a:ext cx="4357686" cy="20717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5" cstate="print"/>
          <a:srcRect l="16699" t="51008" r="54625" b="33148"/>
          <a:stretch/>
        </p:blipFill>
        <p:spPr bwMode="auto">
          <a:xfrm>
            <a:off x="0" y="4214818"/>
            <a:ext cx="4714876" cy="2214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cf.ppt-online.org/files/slide/t/T6n9bjG3m4aUYg7zk5vWBe1rOJwxHDhEcLudfF/slide-2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5" b="15152"/>
          <a:stretch/>
        </p:blipFill>
        <p:spPr bwMode="auto">
          <a:xfrm>
            <a:off x="4786314" y="4214818"/>
            <a:ext cx="4357686" cy="22860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2664866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ПОВТОРЕНИЕ ПО ТЕМЕ: 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«Информационное моделирование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https://uchebnik.mos.ru/system_2/game_apps/icons/000/264/863/original/%D0%B8%D1%82%D0%BE%D0%B3%D0%BE%D0%B2%D1%8B%D0%B9_%D1%82.png"/>
          <p:cNvPicPr>
            <a:picLocks noChangeAspect="1" noChangeArrowheads="1"/>
          </p:cNvPicPr>
          <p:nvPr/>
        </p:nvPicPr>
        <p:blipFill>
          <a:blip r:embed="rId3" cstate="print"/>
          <a:srcRect t="17438"/>
          <a:stretch>
            <a:fillRect/>
          </a:stretch>
        </p:blipFill>
        <p:spPr bwMode="auto">
          <a:xfrm>
            <a:off x="0" y="2611402"/>
            <a:ext cx="9144000" cy="424659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676525"/>
            <a:ext cx="4762500" cy="41814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fsd.multiurok.ru/html/2020/01/18/s_5e22d2d8db7dc/s1320977_0_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48" b="26409"/>
          <a:stretch/>
        </p:blipFill>
        <p:spPr bwMode="auto">
          <a:xfrm>
            <a:off x="281264" y="2204864"/>
            <a:ext cx="7531096" cy="39727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9" t="7022" r="6224" b="4822"/>
          <a:stretch/>
        </p:blipFill>
        <p:spPr bwMode="auto">
          <a:xfrm>
            <a:off x="5796136" y="1714489"/>
            <a:ext cx="3222148" cy="30911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08766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676525"/>
            <a:ext cx="4762500" cy="41814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Первая группа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22848" y="2071654"/>
            <a:ext cx="9144000" cy="43096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6"/>
          <a:stretch/>
        </p:blipFill>
        <p:spPr bwMode="auto">
          <a:xfrm>
            <a:off x="20200" y="2676524"/>
            <a:ext cx="9133545" cy="291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3888" y="3494834"/>
            <a:ext cx="2464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Фрукты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34" b="39793"/>
          <a:stretch/>
        </p:blipFill>
        <p:spPr>
          <a:xfrm>
            <a:off x="79688" y="2396027"/>
            <a:ext cx="8979158" cy="3193211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676525"/>
            <a:ext cx="4762500" cy="41814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Вторая группа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22848" y="2071654"/>
            <a:ext cx="9144000" cy="43096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8" y="2204864"/>
            <a:ext cx="9056276" cy="346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39759" y="3350799"/>
            <a:ext cx="2464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Погода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6" b="31295"/>
          <a:stretch/>
        </p:blipFill>
        <p:spPr>
          <a:xfrm>
            <a:off x="142844" y="2071654"/>
            <a:ext cx="8932890" cy="351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74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676525"/>
            <a:ext cx="4762500" cy="41814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Третья группа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-22848" y="2071654"/>
            <a:ext cx="9144000" cy="43096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5" y="2676525"/>
            <a:ext cx="9097128" cy="267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68337" y="3350799"/>
            <a:ext cx="2464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Кружки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00" b="43503"/>
          <a:stretch/>
        </p:blipFill>
        <p:spPr>
          <a:xfrm>
            <a:off x="53704" y="2100708"/>
            <a:ext cx="8947451" cy="31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3056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676525"/>
            <a:ext cx="4762500" cy="41814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141" y="67253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КРИТЕРИИ ОЦЕНИВАНИЯ: 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3. ТАБЛИЧНЫЕ МОДЕЛИ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071654"/>
            <a:ext cx="9144000" cy="478634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баллов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таблица заполнена, верно, и указано название.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балла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таблица заполнена, верно, но нет названия 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балла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3 строки/столбца в таблице заполнены, верно.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балла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 строки/столбца заполнены, верно.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балл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 строка/столбец заполнен(-а), верно.</a:t>
            </a:r>
          </a:p>
          <a:p>
            <a:pPr algn="ctr"/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64235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«ЗАПОЛНИ ПРОПУСКИ»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4. МАТЕМАТИЧЕСКАЯ МОДЕЛЬ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s://flomaster.club/uploads/posts/2023-01/1673553928_flomaster-club-p-risunok-dokumenti-vkontakte-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857364"/>
            <a:ext cx="5570505" cy="473638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282" y="642918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«НЕ ОШИБИСЬ С ВЫБОРОМ»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4. МАТЕМАТИЧЕСКАЯ МОДЕЛЬ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232667327"/>
              </p:ext>
            </p:extLst>
          </p:nvPr>
        </p:nvGraphicFramePr>
        <p:xfrm>
          <a:off x="0" y="1754166"/>
          <a:ext cx="9144000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282" y="642918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«НЕ ОШИБИСЬ С ВЫБОРОМ»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4. МАТЕМАТИЧЕСКАЯ МОДЕЛЬ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9144000" cy="18573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МАТЕМАТИЧЕСКАЯ МОДЕЛЬ: 2, 4.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282" y="642918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«НЕ ОШИБИСЬ С ВЫБОРОМ»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4. МАТЕМАТИЧЕСКАЯ МОДЕЛЬ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7544095"/>
              </p:ext>
            </p:extLst>
          </p:nvPr>
        </p:nvGraphicFramePr>
        <p:xfrm>
          <a:off x="0" y="1754166"/>
          <a:ext cx="9144000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282" y="642918"/>
            <a:ext cx="8786874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«НЕ ОШИБИСЬ С ВЫБОРОМ»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4. МАТЕМАТИЧЕСКАЯ МОДЕЛЬ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9144000" cy="18573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ИММИТАЦИОННАЯ МОДЕЛЬ: 1, 5.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282" y="1571612"/>
            <a:ext cx="8715436" cy="2664866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Повторить основные понятия и их </a:t>
            </a:r>
          </a:p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определения по второй главе и </a:t>
            </a:r>
          </a:p>
          <a:p>
            <a:pPr algn="just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применить свои знания на практике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avatars.mds.yandex.net/i?id=47907fd236026ee00141afc85f0190a5a728f01c-6882373-images-thumbs&amp;ref=rim&amp;n=33&amp;w=250&amp;h=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476750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642918"/>
            <a:ext cx="9144000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«ИНФОРМАЦИОННОЕ МОДЕЛИРОВАНИЕ»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28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5. САМОСТОЯТЕЛЬНАЯ РАБОТА</a:t>
            </a:r>
            <a:endParaRPr lang="ru-RU" sz="28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 cstate="print"/>
          <a:srcRect l="26122" t="2281" r="25641" b="5645"/>
          <a:stretch/>
        </p:blipFill>
        <p:spPr bwMode="auto">
          <a:xfrm>
            <a:off x="2285984" y="1870064"/>
            <a:ext cx="4648200" cy="49879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642918"/>
            <a:ext cx="9144000" cy="102179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«ОЦЕНИ СЕБЯ»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28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6. ИТОГИ УРОКА</a:t>
            </a:r>
            <a:endParaRPr lang="ru-RU" sz="28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14554"/>
            <a:ext cx="9144000" cy="464344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85800" algn="l"/>
              </a:tabLst>
            </a:pPr>
            <a:r>
              <a:rPr lang="ru-RU" sz="3200" b="1" u="sng" dirty="0" smtClean="0">
                <a:latin typeface="Times New Roman" pitchFamily="18" charset="0"/>
                <a:ea typeface="Calibri"/>
                <a:cs typeface="Times New Roman" pitchFamily="18" charset="0"/>
              </a:rPr>
              <a:t>Критерии оценивания: </a:t>
            </a:r>
            <a:endParaRPr lang="ru-RU" sz="3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85800" algn="l"/>
              </a:tabLst>
            </a:pP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30-34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 балла –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тметка «5»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85800" algn="l"/>
              </a:tabLst>
            </a:pP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24-29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 баллов –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тметка «4»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85800" algn="l"/>
              </a:tabLst>
            </a:pP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17-23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 балла –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тметка «3»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85800" algn="l"/>
              </a:tabLst>
            </a:pPr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Менее 17 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баллов –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тметка «2»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2817303"/>
            <a:ext cx="3491863" cy="343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785794"/>
            <a:ext cx="9144000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Моделирование – это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человека по созданию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.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Повторим!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1071546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72332" y="1071546"/>
            <a:ext cx="1285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модели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2643182"/>
            <a:ext cx="9144000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Модель – это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подобие реального 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   .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292893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упрощенное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292893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объекта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4572008"/>
            <a:ext cx="9144000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Прототип – это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для которого создается 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              .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485776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объект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4857760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модель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Какие бывают модели?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857364"/>
          <a:ext cx="9144000" cy="4714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1. ВИДЫ МОДЕЛЕЙ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42918"/>
            <a:ext cx="8786874" cy="78581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СОРТИРОВКА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1500174"/>
          <a:ext cx="9144000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1. ВИДЫ МОДЕЛЕЙ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664602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ПРОВЕРИМ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2143116"/>
          <a:ext cx="914400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3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1. ВИДЫ МОДЕЛЕЙ</a:t>
            </a:r>
            <a:endParaRPr lang="ru-RU" sz="3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60338" y="55563"/>
            <a:ext cx="8407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/>
            <a:r>
              <a:rPr lang="ru-RU" sz="24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ТИПЫ  ИНФОРМАЦИОННЫХ  МОДЕЛЕЙ</a:t>
            </a:r>
            <a:endParaRPr lang="ru-RU" sz="24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87338" y="512763"/>
            <a:ext cx="0" cy="50768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3" name="Line 16"/>
          <p:cNvSpPr>
            <a:spLocks noChangeShapeType="1"/>
          </p:cNvSpPr>
          <p:nvPr/>
        </p:nvSpPr>
        <p:spPr bwMode="auto">
          <a:xfrm>
            <a:off x="285750" y="5553075"/>
            <a:ext cx="1549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17"/>
          <p:cNvSpPr>
            <a:spLocks noChangeShapeType="1"/>
          </p:cNvSpPr>
          <p:nvPr/>
        </p:nvSpPr>
        <p:spPr bwMode="auto">
          <a:xfrm>
            <a:off x="285750" y="4221163"/>
            <a:ext cx="1549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5" name="Line 18"/>
          <p:cNvSpPr>
            <a:spLocks noChangeShapeType="1"/>
          </p:cNvSpPr>
          <p:nvPr/>
        </p:nvSpPr>
        <p:spPr bwMode="auto">
          <a:xfrm>
            <a:off x="285750" y="2816225"/>
            <a:ext cx="1549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6" name="Line 19"/>
          <p:cNvSpPr>
            <a:spLocks noChangeShapeType="1"/>
          </p:cNvSpPr>
          <p:nvPr/>
        </p:nvSpPr>
        <p:spPr bwMode="auto">
          <a:xfrm>
            <a:off x="285750" y="1412875"/>
            <a:ext cx="15494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47700" y="3648075"/>
            <a:ext cx="7740724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МАТЕМАТИЧЕСКИЕ МОДЕЛИ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0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61988" y="5035550"/>
            <a:ext cx="7726436" cy="1165225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ИММИТАЦИОННЫЕ МОДЕЛИ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1560" y="2132856"/>
            <a:ext cx="7776864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ТАБЛИЧНЫЕ МОДЕЛИ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1560" y="692696"/>
            <a:ext cx="7776864" cy="1169988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ГРАФИЧЕСКИЕ МОДЕЛИ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554038"/>
            <a:ext cx="9144000" cy="63039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692696"/>
            <a:ext cx="8786874" cy="1307544"/>
          </a:xfrm>
          <a:prstGeom prst="rect">
            <a:avLst/>
          </a:prstGeom>
          <a:solidFill>
            <a:srgbClr val="FFFF99"/>
          </a:solidFill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Что такое графическая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информационная модель?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5563"/>
            <a:ext cx="900115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/>
            <a:r>
              <a:rPr lang="ru-RU" sz="2200" b="1" dirty="0" smtClean="0">
                <a:solidFill>
                  <a:srgbClr val="006699"/>
                </a:solidFill>
                <a:latin typeface="Times New Roman" pitchFamily="18" charset="0"/>
                <a:cs typeface="Times New Roman" pitchFamily="18" charset="0"/>
              </a:rPr>
              <a:t>МОДУЛЬ 2. ГРАФИЧЕСКИЕ ИНФОРМАЦИОННЫЕ МОДЕЛИ</a:t>
            </a:r>
            <a:endParaRPr lang="ru-RU" sz="22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428868"/>
            <a:ext cx="9144000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Графическая информационная модель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это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способ представления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виде графических моделей.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14324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наглядный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643314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объектов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3643314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процессов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687</Words>
  <Application>Microsoft Office PowerPoint</Application>
  <PresentationFormat>Экран (4:3)</PresentationFormat>
  <Paragraphs>227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Натурная или информационная?</dc:title>
  <dc:creator>Марина</dc:creator>
  <cp:lastModifiedBy>Админ</cp:lastModifiedBy>
  <cp:revision>92</cp:revision>
  <dcterms:created xsi:type="dcterms:W3CDTF">2015-12-14T17:58:59Z</dcterms:created>
  <dcterms:modified xsi:type="dcterms:W3CDTF">2024-11-25T15:07:38Z</dcterms:modified>
</cp:coreProperties>
</file>