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Речевая ситуация – это совокупность элементов речевого события, включающая его участников, отношения между ними и обстоятельства, в которых происходит </a:t>
            </a:r>
            <a:r>
              <a:rPr lang="ru-RU" sz="3200" dirty="0" smtClean="0"/>
              <a:t>общение.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32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- Привет, как дела?</a:t>
            </a:r>
          </a:p>
          <a:p>
            <a:pPr marL="45720" indent="0">
              <a:buNone/>
            </a:pPr>
            <a:r>
              <a:rPr lang="ru-RU" sz="2800" dirty="0" smtClean="0"/>
              <a:t>- Привет, да не очень-то хорошо. Вчера я ездил на дачу с родителями, заставили сажать картошку.</a:t>
            </a:r>
          </a:p>
          <a:p>
            <a:pPr marL="45720" indent="0">
              <a:buNone/>
            </a:pPr>
            <a:r>
              <a:rPr lang="ru-RU" sz="2800" dirty="0" smtClean="0"/>
              <a:t>- О-о-о, не повезло. Ну ладно. Давай, я побежал играть в футбол!</a:t>
            </a:r>
          </a:p>
          <a:p>
            <a:pPr marL="45720" indent="0">
              <a:buNone/>
            </a:pPr>
            <a:r>
              <a:rPr lang="ru-RU" sz="2800" dirty="0" smtClean="0"/>
              <a:t>- Пока!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11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— До свидания!</a:t>
            </a:r>
          </a:p>
          <a:p>
            <a:pPr marL="45720" indent="0">
              <a:buNone/>
            </a:pPr>
            <a:r>
              <a:rPr lang="ru-RU" sz="2800" dirty="0"/>
              <a:t>— Всего хорошего!</a:t>
            </a:r>
          </a:p>
          <a:p>
            <a:pPr marL="45720" indent="0">
              <a:buNone/>
            </a:pPr>
            <a:r>
              <a:rPr lang="ru-RU" sz="2800" dirty="0"/>
              <a:t>— Очень рада была вас видеть!</a:t>
            </a:r>
          </a:p>
          <a:p>
            <a:pPr marL="45720" indent="0">
              <a:buNone/>
            </a:pPr>
            <a:r>
              <a:rPr lang="ru-RU" sz="2800" dirty="0"/>
              <a:t>— Приходите к нам в гости!</a:t>
            </a:r>
          </a:p>
          <a:p>
            <a:pPr marL="45720" indent="0">
              <a:buNone/>
            </a:pPr>
            <a:r>
              <a:rPr lang="ru-RU" sz="2800" dirty="0"/>
              <a:t>— Непременно придем. В прошлый раз нам очень у вас понравилось.</a:t>
            </a:r>
          </a:p>
          <a:p>
            <a:pPr marL="45720" indent="0">
              <a:buNone/>
            </a:pPr>
            <a:r>
              <a:rPr lang="ru-RU" sz="2800" dirty="0"/>
              <a:t>— Ну, право же, не стоит. Ну что ж, прощайте!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578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— Я </a:t>
            </a:r>
            <a:r>
              <a:rPr lang="ru-RU" sz="2800" dirty="0"/>
              <a:t>пошла в </a:t>
            </a:r>
            <a:r>
              <a:rPr lang="ru-RU" sz="2800" dirty="0" smtClean="0"/>
              <a:t>магазин.</a:t>
            </a:r>
            <a:endParaRPr lang="ru-RU" sz="2800" dirty="0"/>
          </a:p>
          <a:p>
            <a:pPr marL="45720" indent="0">
              <a:buNone/>
            </a:pPr>
            <a:r>
              <a:rPr lang="ru-RU" sz="2800" dirty="0"/>
              <a:t>— Не забудь купить </a:t>
            </a:r>
            <a:r>
              <a:rPr lang="ru-RU" sz="2800" dirty="0" smtClean="0"/>
              <a:t>сушек.</a:t>
            </a:r>
            <a:endParaRPr lang="ru-RU" sz="2800" dirty="0"/>
          </a:p>
          <a:p>
            <a:pPr marL="45720" indent="0">
              <a:buNone/>
            </a:pPr>
            <a:r>
              <a:rPr lang="ru-RU" sz="2800" dirty="0"/>
              <a:t>— А мне конфет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13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dirty="0"/>
              <a:t>— Ало! Доброе утро!</a:t>
            </a:r>
          </a:p>
          <a:p>
            <a:pPr marL="45720" indent="0">
              <a:buNone/>
            </a:pPr>
            <a:r>
              <a:rPr lang="ru-RU" sz="2400" dirty="0"/>
              <a:t>— Доброе утро! Я вас слушаю.</a:t>
            </a:r>
          </a:p>
          <a:p>
            <a:pPr marL="45720" indent="0">
              <a:buNone/>
            </a:pPr>
            <a:r>
              <a:rPr lang="ru-RU" sz="2400" dirty="0"/>
              <a:t>— Это Мария. Вы могли бы позвать Тараса?</a:t>
            </a:r>
          </a:p>
          <a:p>
            <a:pPr marL="45720" indent="0">
              <a:buNone/>
            </a:pPr>
            <a:r>
              <a:rPr lang="ru-RU" sz="2400" dirty="0"/>
              <a:t>— Это я.</a:t>
            </a:r>
          </a:p>
          <a:p>
            <a:pPr marL="45720" indent="0">
              <a:buNone/>
            </a:pPr>
            <a:r>
              <a:rPr lang="ru-RU" sz="2400" dirty="0"/>
              <a:t>— Я тебя не узнала. Тарас, я поздравляю тебя с Днем рождения! Желаю счастья, здоровья, успехов в учебе.</a:t>
            </a:r>
          </a:p>
          <a:p>
            <a:pPr marL="45720" indent="0">
              <a:buNone/>
            </a:pPr>
            <a:r>
              <a:rPr lang="ru-RU" sz="2400" dirty="0"/>
              <a:t>— Очень благодарю. Мария, приходи сегодня в шесть ко мне в гости. Собирается веселая компания.</a:t>
            </a:r>
          </a:p>
          <a:p>
            <a:pPr marL="45720" indent="0">
              <a:buNone/>
            </a:pPr>
            <a:r>
              <a:rPr lang="ru-RU" sz="2400" dirty="0"/>
              <a:t>— Я обязательно приду. Встретимся вечером!</a:t>
            </a:r>
          </a:p>
          <a:p>
            <a:pPr marL="45720" indent="0">
              <a:buNone/>
            </a:pPr>
            <a:r>
              <a:rPr lang="ru-RU" sz="2400" dirty="0"/>
              <a:t>— Хорошо. До встречи!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929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dirty="0" smtClean="0"/>
              <a:t>— Почему </a:t>
            </a:r>
            <a:r>
              <a:rPr lang="ru-RU" sz="2400" dirty="0"/>
              <a:t>вы хотите работать именно в нашей фирме? </a:t>
            </a:r>
          </a:p>
          <a:p>
            <a:pPr marL="45720" indent="0">
              <a:buNone/>
            </a:pPr>
            <a:r>
              <a:rPr lang="ru-RU" sz="2400" dirty="0" smtClean="0"/>
              <a:t>— Мне </a:t>
            </a:r>
            <a:r>
              <a:rPr lang="ru-RU" sz="2400" dirty="0"/>
              <a:t>нравится, что в вашей компании присутствует возможность карьерного роста, для меня это один из важных показателей. Также мне потребуется полезный опыт, который я приобрету на вашем предприятии. Хочу подчеркнуть, что я приветствую и организованность вашей фирмы. </a:t>
            </a:r>
          </a:p>
          <a:p>
            <a:pPr marL="45720" indent="0">
              <a:buNone/>
            </a:pPr>
            <a:r>
              <a:rPr lang="ru-RU" sz="2400" dirty="0" smtClean="0"/>
              <a:t>— Рассматриваете </a:t>
            </a:r>
            <a:r>
              <a:rPr lang="ru-RU" sz="2400" dirty="0"/>
              <a:t>ли вы другие варианты устройства на работу? </a:t>
            </a:r>
          </a:p>
          <a:p>
            <a:pPr marL="45720" indent="0">
              <a:buNone/>
            </a:pPr>
            <a:r>
              <a:rPr lang="ru-RU" sz="2400" dirty="0" smtClean="0"/>
              <a:t>— Да</a:t>
            </a:r>
            <a:r>
              <a:rPr lang="ru-RU" sz="2400" dirty="0"/>
              <a:t>, я рассматривал другие варианты, но ваша фирма привлекает меня больше всего.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029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71</TotalTime>
  <Words>313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Презентация PowerPoint</vt:lpstr>
      <vt:lpstr>Диалог 1</vt:lpstr>
      <vt:lpstr>Диалог 2</vt:lpstr>
      <vt:lpstr>Диалог 3</vt:lpstr>
      <vt:lpstr>Диалог 4</vt:lpstr>
      <vt:lpstr>Диалог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Сокирка</dc:creator>
  <cp:lastModifiedBy>79324140400</cp:lastModifiedBy>
  <cp:revision>5</cp:revision>
  <dcterms:created xsi:type="dcterms:W3CDTF">2022-05-02T20:37:13Z</dcterms:created>
  <dcterms:modified xsi:type="dcterms:W3CDTF">2022-05-03T21:19:33Z</dcterms:modified>
</cp:coreProperties>
</file>