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8" r:id="rId3"/>
    <p:sldId id="257" r:id="rId4"/>
    <p:sldId id="263" r:id="rId5"/>
    <p:sldId id="267" r:id="rId6"/>
    <p:sldId id="264" r:id="rId7"/>
    <p:sldId id="258" r:id="rId8"/>
    <p:sldId id="265" r:id="rId9"/>
    <p:sldId id="266" r:id="rId10"/>
    <p:sldId id="259" r:id="rId11"/>
    <p:sldId id="260" r:id="rId12"/>
    <p:sldId id="261" r:id="rId13"/>
    <p:sldId id="262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34559" autoAdjust="0"/>
    <p:restoredTop sz="86477" autoAdjust="0"/>
  </p:normalViewPr>
  <p:slideViewPr>
    <p:cSldViewPr>
      <p:cViewPr varScale="1">
        <p:scale>
          <a:sx n="74" d="100"/>
          <a:sy n="74" d="100"/>
        </p:scale>
        <p:origin x="-190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20.12.2021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81050" y="-381000"/>
            <a:ext cx="10706100" cy="762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4313" y="98425"/>
            <a:ext cx="9572626" cy="666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85802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81050" y="-381000"/>
            <a:ext cx="10706100" cy="762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06671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81050" y="-381000"/>
            <a:ext cx="10706100" cy="762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2395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81050" y="-381000"/>
            <a:ext cx="10706100" cy="762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1111857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81050" y="-381000"/>
            <a:ext cx="10706100" cy="762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618234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catherineasquithgallery.com/uploads/posts/2021-02/1613676162_44-p-fon-dlya-novogodnei-prezentatsii-dlya-dete-54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17621"/>
            <a:ext cx="9144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3212976"/>
            <a:ext cx="5256584" cy="3384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755576" y="908720"/>
            <a:ext cx="495045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6600" dirty="0" smtClean="0">
                <a:solidFill>
                  <a:schemeClr val="tx2"/>
                </a:solidFill>
                <a:latin typeface="Agency FB" panose="020B0503020202020204" pitchFamily="34" charset="0"/>
              </a:rPr>
              <a:t>New Year </a:t>
            </a:r>
            <a:r>
              <a:rPr lang="en-US" sz="6600" dirty="0">
                <a:solidFill>
                  <a:schemeClr val="tx2"/>
                </a:solidFill>
                <a:latin typeface="Agency FB" panose="020B0503020202020204" pitchFamily="34" charset="0"/>
                <a:cs typeface="Arial" panose="020B0604020202020204" pitchFamily="34" charset="0"/>
              </a:rPr>
              <a:t>P</a:t>
            </a:r>
            <a:r>
              <a:rPr lang="en-US" sz="6600" dirty="0" smtClean="0">
                <a:solidFill>
                  <a:schemeClr val="tx2"/>
                </a:solidFill>
                <a:latin typeface="Agency FB" panose="020B0503020202020204" pitchFamily="34" charset="0"/>
                <a:cs typeface="Arial" panose="020B0604020202020204" pitchFamily="34" charset="0"/>
              </a:rPr>
              <a:t>reparation</a:t>
            </a:r>
            <a:endParaRPr lang="ru-RU" sz="66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1314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81050" y="-381000"/>
            <a:ext cx="10706100" cy="762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Picture 2" descr="https://mulino58.ru/wp-content/uploads/7/f/a/7fa5011563471328aaffa398b865e10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88640"/>
            <a:ext cx="8784976" cy="5688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08757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6632"/>
            <a:ext cx="9144000" cy="65418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81442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-279702"/>
            <a:ext cx="9143999" cy="76328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971600" y="2413338"/>
            <a:ext cx="6624736" cy="29238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/>
              <a:t> </a:t>
            </a:r>
            <a:r>
              <a:rPr lang="en-US" sz="2000" b="1" dirty="0" err="1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Выбери</a:t>
            </a:r>
            <a:r>
              <a:rPr lang="en-US" sz="20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 </a:t>
            </a:r>
            <a:r>
              <a:rPr lang="en-US" sz="2000" b="1" dirty="0" err="1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правильный</a:t>
            </a:r>
            <a:r>
              <a:rPr lang="en-US" sz="20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вариант</a:t>
            </a:r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endParaRPr lang="en-US" sz="2000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We've got </a:t>
            </a:r>
            <a:r>
              <a:rPr lang="en-US" sz="24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lot of / many</a:t>
            </a:r>
            <a:r>
              <a:rPr lang="en-US" sz="2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food in the fridge.</a:t>
            </a:r>
          </a:p>
          <a:p>
            <a:r>
              <a:rPr lang="en-US" sz="2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 haven't got  </a:t>
            </a:r>
            <a:r>
              <a:rPr lang="en-US" sz="24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much/ many</a:t>
            </a:r>
            <a:r>
              <a:rPr lang="en-US" sz="2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butter on the table.</a:t>
            </a:r>
          </a:p>
          <a:p>
            <a:r>
              <a:rPr lang="en-US" sz="2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Are there  </a:t>
            </a:r>
            <a:r>
              <a:rPr lang="en-US" sz="24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lot of / many</a:t>
            </a:r>
            <a:r>
              <a:rPr lang="en-US" sz="2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pupils in the park?</a:t>
            </a:r>
          </a:p>
          <a:p>
            <a:r>
              <a:rPr lang="en-US" sz="2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There isn't  </a:t>
            </a:r>
            <a:r>
              <a:rPr lang="en-US" sz="24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much / many</a:t>
            </a:r>
            <a:r>
              <a:rPr lang="en-US" sz="2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cola in the bottle.</a:t>
            </a:r>
          </a:p>
          <a:p>
            <a:r>
              <a:rPr lang="en-US" sz="2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There is</a:t>
            </a:r>
            <a:r>
              <a:rPr lang="en-US" sz="24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a lot of / much</a:t>
            </a:r>
            <a:r>
              <a:rPr lang="en-US" sz="2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bread in the cupboard.</a:t>
            </a:r>
          </a:p>
          <a:p>
            <a:r>
              <a:rPr lang="en-US" sz="2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John hasn't got </a:t>
            </a:r>
            <a:r>
              <a:rPr lang="en-US" sz="24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much / many</a:t>
            </a:r>
            <a:r>
              <a:rPr lang="en-US" sz="2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CDs.</a:t>
            </a:r>
          </a:p>
        </p:txBody>
      </p:sp>
    </p:spTree>
    <p:extLst>
      <p:ext uri="{BB962C8B-B14F-4D97-AF65-F5344CB8AC3E}">
        <p14:creationId xmlns:p14="http://schemas.microsoft.com/office/powerpoint/2010/main" val="1595579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74859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44624" y="-459432"/>
            <a:ext cx="10706100" cy="762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78240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catherineasquithgallery.com/uploads/posts/2021-02/1613676162_44-p-fon-dlya-novogodnei-prezentatsii-dlya-dete-54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7999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Прямоугольник 2"/>
          <p:cNvSpPr/>
          <p:nvPr/>
        </p:nvSpPr>
        <p:spPr>
          <a:xfrm>
            <a:off x="4067944" y="2551837"/>
            <a:ext cx="417646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b="1" i="1" dirty="0" smtClean="0">
                <a:solidFill>
                  <a:schemeClr val="tx2">
                    <a:lumMod val="75000"/>
                  </a:schemeClr>
                </a:solidFill>
              </a:rPr>
              <a:t>Home task</a:t>
            </a:r>
            <a:r>
              <a:rPr lang="ru-RU" sz="4000" dirty="0" smtClean="0">
                <a:solidFill>
                  <a:schemeClr val="tx2">
                    <a:lumMod val="75000"/>
                  </a:schemeClr>
                </a:solidFill>
              </a:rPr>
              <a:t>:печатная </a:t>
            </a:r>
            <a:r>
              <a:rPr lang="ru-RU" sz="4000" dirty="0">
                <a:solidFill>
                  <a:schemeClr val="tx2">
                    <a:lumMod val="75000"/>
                  </a:schemeClr>
                </a:solidFill>
              </a:rPr>
              <a:t>рабочая </a:t>
            </a:r>
            <a:r>
              <a:rPr lang="ru-RU" sz="4000" dirty="0" smtClean="0">
                <a:solidFill>
                  <a:schemeClr val="tx2">
                    <a:lumMod val="75000"/>
                  </a:schemeClr>
                </a:solidFill>
              </a:rPr>
              <a:t>тетрадь    р</a:t>
            </a:r>
            <a:r>
              <a:rPr lang="ru-RU" sz="4000" dirty="0">
                <a:solidFill>
                  <a:schemeClr val="tx2">
                    <a:lumMod val="75000"/>
                  </a:schemeClr>
                </a:solidFill>
              </a:rPr>
              <a:t>. 23, </a:t>
            </a:r>
            <a:r>
              <a:rPr lang="ru-RU" sz="4000" dirty="0" smtClean="0">
                <a:solidFill>
                  <a:schemeClr val="tx2">
                    <a:lumMod val="75000"/>
                  </a:schemeClr>
                </a:solidFill>
              </a:rPr>
              <a:t>ех.2 , 3</a:t>
            </a:r>
            <a:endParaRPr lang="ru-RU" sz="4000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2050" name="Picture 2" descr="https://ds05.infourok.ru/uploads/ex/02cf/00013b4e-605e2883/hello_html_m79cc181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88640"/>
            <a:ext cx="3590473" cy="65856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33164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catherineasquithgallery.com/uploads/posts/2021-02/1613676162_44-p-fon-dlya-novogodnei-prezentatsii-dlya-dete-54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74352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</TotalTime>
  <Words>15</Words>
  <Application>Microsoft Office PowerPoint</Application>
  <PresentationFormat>Экран (4:3)</PresentationFormat>
  <Paragraphs>10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Zver</dc:creator>
  <cp:lastModifiedBy>Zver</cp:lastModifiedBy>
  <cp:revision>15</cp:revision>
  <dcterms:created xsi:type="dcterms:W3CDTF">2021-12-19T15:18:58Z</dcterms:created>
  <dcterms:modified xsi:type="dcterms:W3CDTF">2021-12-20T18:45:32Z</dcterms:modified>
</cp:coreProperties>
</file>