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56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F0589-8B3C-442D-877E-E680BF8D9413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88045-FA8A-4C8A-9A07-96F25657A6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556792"/>
            <a:ext cx="66247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Отгадай загадку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515719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танкистом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 descr="16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50" t="4851"/>
          <a:stretch>
            <a:fillRect/>
          </a:stretch>
        </p:blipFill>
        <p:spPr>
          <a:xfrm>
            <a:off x="3059832" y="1412776"/>
            <a:ext cx="2978709" cy="3717032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1331640" y="332656"/>
            <a:ext cx="6768752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</a:rPr>
              <a:t>Снова в бой машина мчится,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Режут землю гусеницы,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Та машина в поле чистом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Управляется …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71 -0.05226 C 0.39288 -0.05226 0.5592 0.15195 0.5592 0.40403 C 0.5592 0.65541 0.39288 0.86032 0.18871 0.86032 C -0.01528 0.86032 -0.18108 0.65541 -0.18108 0.40403 C -0.18108 0.15195 -0.01528 -0.05226 0.18871 -0.0522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03848" y="5445224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Военный летчик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plakat-vyrubnoj-lyotchik-f-805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8512" y="1524000"/>
            <a:ext cx="2466975" cy="3810000"/>
          </a:xfrm>
          <a:prstGeom prst="rect">
            <a:avLst/>
          </a:prstGeom>
        </p:spPr>
      </p:pic>
      <p:sp>
        <p:nvSpPr>
          <p:cNvPr id="5" name="Блок-схема: узел 4"/>
          <p:cNvSpPr/>
          <p:nvPr/>
        </p:nvSpPr>
        <p:spPr>
          <a:xfrm>
            <a:off x="1187624" y="260648"/>
            <a:ext cx="6480720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Самолёт стоит на взлёте,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Я готов уж быть в полёте.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Жду заветный тот приказ,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Защищать, чтоб с неба вас</a:t>
            </a:r>
          </a:p>
        </p:txBody>
      </p:sp>
      <p:sp>
        <p:nvSpPr>
          <p:cNvPr id="7" name="5-конечная звезда 6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46 -0.0629 C 0.35225 -0.0629 0.5118 0.14084 0.5118 0.392 C 0.5118 0.64269 0.35225 0.84713 0.15746 0.84713 C -0.03802 0.84713 -0.19688 0.64269 -0.19688 0.392 C -0.19688 0.14084 -0.03802 -0.0629 0.15746 -0.0629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5445224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Морская пехота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 descr="77b9c4b2dcf687e201f6f79ae6518af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8525" y="1524000"/>
            <a:ext cx="2266950" cy="3810000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1115616" y="332656"/>
            <a:ext cx="6768752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«Там, где мы, там - победа!» -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Девиз наш славный, боевой.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Мы с моря на берег из века,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Бежали «каменной» стеной</a:t>
            </a: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27 -0.05226 C 0.36927 -0.05226 0.53541 0.15218 0.53541 0.40403 C 0.53541 0.65518 0.36927 0.86032 0.16527 0.86032 C -0.03889 0.86032 -0.20469 0.65518 -0.20469 0.40403 C -0.20469 0.15218 -0.03889 -0.05226 0.16527 -0.0522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-0026093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BE8C0"/>
              </a:clrFrom>
              <a:clrTo>
                <a:srgbClr val="FBE8C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2337" y="1385887"/>
            <a:ext cx="2219325" cy="4086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35896" y="544522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пехота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115616" y="332656"/>
            <a:ext cx="6768752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Можешь ты солдатом стать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Плавать, ездить и летать,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А в строю ходить охота -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Ждет тебя, солдат, …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1 -0.05226 C 0.36909 -0.05226 0.53559 0.15195 0.53559 0.40403 C 0.53559 0.65541 0.36909 0.86032 0.1651 0.86032 C -0.03907 0.86032 -0.20469 0.65541 -0.20469 0.40403 C -0.20469 0.15195 -0.03907 -0.05226 0.1651 -0.0522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5" y="1362829"/>
            <a:ext cx="2048048" cy="34568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50131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пограничник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1259632" y="332656"/>
            <a:ext cx="6768752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Ночью, в полдень, на рассвете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Службу он несет в секрете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91 -0.04186 C 0.37882 -0.04186 0.54323 0.16004 0.54323 0.40888 C 0.54323 0.65773 0.37882 0.86032 0.17691 0.86032 C -0.025 0.86032 -0.18907 0.65773 -0.18907 0.40888 C -0.18907 0.16004 -0.025 -0.04186 0.17691 -0.0418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0360511_2-papik-pro-p-malenkii-moryak-risunok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32656"/>
            <a:ext cx="3022978" cy="44455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4725144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матрос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475656" y="404664"/>
            <a:ext cx="6480720" cy="61926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 smtClean="0">
                <a:solidFill>
                  <a:srgbClr val="FF0000"/>
                </a:solidFill>
              </a:rPr>
              <a:t>Любит он на море качку,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Ходит тихо он, в раскачку,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Бородой подчас зарос,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Старый, доблестный…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06 -0.04186 C 0.38402 -0.04186 0.5434 0.16004 0.5434 0.40888 C 0.5434 0.65773 0.38402 0.86032 0.18906 0.86032 C -0.00643 0.86032 -0.16528 0.65773 -0.16528 0.40888 C -0.16528 0.16004 -0.00643 -0.04186 0.18906 -0.0418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e3975964da7e4c809a0277689f6fc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E8BF"/>
              </a:clrFrom>
              <a:clrTo>
                <a:srgbClr val="FFE8B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2208" y="1463040"/>
            <a:ext cx="1709619" cy="3694152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1187624" y="332656"/>
            <a:ext cx="6768752" cy="62646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sz="3200" b="1" dirty="0">
                <a:solidFill>
                  <a:srgbClr val="FF0000"/>
                </a:solidFill>
              </a:rPr>
              <a:t>Вот из тире и точек слово.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Кому же это всё знакомо?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В эфир кто чаще всех выходит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И дни и ночи там проводит?</a:t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339752" y="188640"/>
            <a:ext cx="1296144" cy="10081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522920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радист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04 -0.05226 C 0.37569 -0.05226 0.54149 0.15241 0.54149 0.40403 C 0.54149 0.65541 0.37569 0.86032 0.17204 0.86032 C -0.0316 0.86032 -0.19688 0.65541 -0.19688 0.40403 C -0.19688 0.15241 -0.0316 -0.05226 0.17204 -0.0522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57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2022-05-04T12:26:02Z</dcterms:created>
  <dcterms:modified xsi:type="dcterms:W3CDTF">2022-05-04T13:29:59Z</dcterms:modified>
</cp:coreProperties>
</file>