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4EE00"/>
    <a:srgbClr val="00CC00"/>
    <a:srgbClr val="FF6600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82319" autoAdjust="0"/>
  </p:normalViewPr>
  <p:slideViewPr>
    <p:cSldViewPr>
      <p:cViewPr>
        <p:scale>
          <a:sx n="68" d="100"/>
          <a:sy n="68" d="100"/>
        </p:scale>
        <p:origin x="-2790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4B6979-248F-404D-9234-FD9D7117CD07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B34D9-E3A2-4EC5-A4EE-E47CE0DA5D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239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64F4E-AE0E-4391-91CC-D29D63D0D04B}" type="datetimeFigureOut">
              <a:rPr lang="ru-RU" smtClean="0"/>
              <a:pPr/>
              <a:t>31.05.2019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0ACE6-CE76-424A-899F-CA41D88076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41;&#1083;&#1086;&#1082;&#1080;%20&#1080;%20&#1087;&#1086;&#1082;&#1072;&#1079;&#1072;&#1090;&#1077;&#1083;&#1080;%20&#1059;&#1059;&#1044;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59;&#1088;&#1086;&#1074;&#1085;&#1080;,%20&#1082;&#1088;&#1080;&#1090;&#1077;&#1088;&#1080;&#1080;,%20&#1093;&#1072;&#1088;&#1072;&#1082;&#1090;&#1077;&#1088;&#1080;&#1089;&#1090;&#1080;&#1082;&#1080;%20&#1059;&#1059;&#1044;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&#1054;&#1094;&#1077;&#1085;&#1082;&#1072;%20&#1059;&#1059;&#1044;.xlsx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marina-biksina@mail.ru" TargetMode="External"/><Relationship Id="rId2" Type="http://schemas.openxmlformats.org/officeDocument/2006/relationships/hyperlink" Target="mailto:sc8@admsurgut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vaseninanatalya@mail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214414" cy="147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УВР\Desktop\4568.jpg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 l="3125" r="3906" b="13101"/>
          <a:stretch>
            <a:fillRect/>
          </a:stretch>
        </p:blipFill>
        <p:spPr bwMode="auto">
          <a:xfrm>
            <a:off x="2571736" y="3286124"/>
            <a:ext cx="4512166" cy="2500330"/>
          </a:xfrm>
          <a:prstGeom prst="rect">
            <a:avLst/>
          </a:prstGeom>
          <a:noFill/>
        </p:spPr>
      </p:pic>
      <p:pic>
        <p:nvPicPr>
          <p:cNvPr id="15" name="Picture 3" descr="на заставку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857760"/>
            <a:ext cx="1357314" cy="904876"/>
          </a:xfrm>
          <a:prstGeom prst="rect">
            <a:avLst/>
          </a:prstGeom>
          <a:noFill/>
          <a:effectLst>
            <a:outerShdw dist="50800" dir="16200000" algn="ctr" rotWithShape="0">
              <a:schemeClr val="bg1"/>
            </a:outerShdw>
          </a:effec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5572132" y="5857892"/>
            <a:ext cx="3357586" cy="857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Васенина Наталия Леонидовна,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заместитель директора по УВР, учитель технологии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357290" y="0"/>
            <a:ext cx="7786710" cy="321468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Оценка сформированности универсальных учебных действий обучающихся в ходе проектной деятельности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571736" y="3286124"/>
            <a:ext cx="2285984" cy="428604"/>
          </a:xfrm>
          <a:prstGeom prst="rect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3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Школа равных возможностей</a:t>
            </a:r>
            <a:endParaRPr lang="ru-RU" sz="13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Метод проектов в школьном курсе образовательной области Технология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1547"/>
            <a:ext cx="8858280" cy="2571767"/>
          </a:xfrm>
        </p:spPr>
        <p:txBody>
          <a:bodyPr>
            <a:noAutofit/>
          </a:bodyPr>
          <a:lstStyle/>
          <a:p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Нормативные документы: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программа «Развитие образования» на 2018-2025 гг., проект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Концепции развития предметной области «Технология»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Указе Президента Российской Федерации от 7 мая 2018 года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говорится о том, что необходимо обеспечить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«обновление   содержания   и совершенствование методов обучения предметной области "Технология".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3500438"/>
            <a:ext cx="6072198" cy="3643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данном процессе особую роль играют универсальные технологии обучения, такие как,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метод проектов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позволяющий рассмотреть весь процесс создания технологических объектов комплексно, от выявления проблемы, поиска путей решения, до реализации и оценки результатов. </a:t>
            </a:r>
            <a:endParaRPr lang="ru-RU" sz="2200" dirty="0"/>
          </a:p>
        </p:txBody>
      </p:sp>
      <p:pic>
        <p:nvPicPr>
          <p:cNvPr id="4" name="Picture 2" descr="X:\Васенина Н.Л\ФОТО\Фото Васенина\CIMG72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000504"/>
            <a:ext cx="3143272" cy="2357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Оценка УУД в ходе проектной деятельности обучающихся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Одной из приоритетных задач школьного образования во все времена была задача «научить учиться».  ФГОС ООО выдвигает требования к формированию у школьников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результатов – универсальных учебных действий (личностных, познавательных, регулятивных и коммуникативных), которые должны стать базой для овладения ключевыми компетенциями, составляющими основу «умения учиться».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Концепция развития универсальных учебных действий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разработана на основе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подхода группой авторов под руководством А.Г.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Асмолова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А.Г.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Асмолов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Г.В.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Бурменская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И.А. Володарская, О.А. Карабанова, С.В. Молчанов.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ходе проектной деятельности эффективно формируются универсальные учебные действия, в основе их оценки лежит содержание концепции А.Г.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Асмолова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Критериями оценки выступают личностные, регулятивные, познавательные и коммуникативные УУД, показателями содержание УУД по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блокам.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Оценка УУД в ходе проектной деятельности обучающихся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22"/>
            <a:ext cx="5643570" cy="5786478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 выставлении оценки по каждому показателю предлагается использовать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3-х бальную шкалу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2 балла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блок УУД хорошо сформирован и ярко выражен, это проявляется часто и в различных видах деятельности;</a:t>
            </a:r>
          </a:p>
          <a:p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блок УУД сформирован недостаточно, нет стабильности в проявлении сформированности УУД.</a:t>
            </a:r>
          </a:p>
          <a:p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0 баллов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блок УУД сформирован слабо, в проявлениях более характерна отрицательная направленность. Оценка сформированности УУД проводится в соответствии с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характеристиками.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X:\Васенина Н.Л\ФОТО\Фото Васенина\DSC00974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4225" t="4225"/>
          <a:stretch>
            <a:fillRect/>
          </a:stretch>
        </p:blipFill>
        <p:spPr bwMode="auto">
          <a:xfrm>
            <a:off x="5715008" y="4286256"/>
            <a:ext cx="3143240" cy="2357430"/>
          </a:xfrm>
          <a:prstGeom prst="rect">
            <a:avLst/>
          </a:prstGeom>
          <a:noFill/>
        </p:spPr>
      </p:pic>
      <p:pic>
        <p:nvPicPr>
          <p:cNvPr id="4099" name="Picture 3" descr="X:\Васенина Н.Л\ФОТО\Защита проектов\IMG_03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285860"/>
            <a:ext cx="2018106" cy="2690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Оценка УУД в ходе проектной деятельности обучающихся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142984"/>
            <a:ext cx="8686800" cy="97154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оценки уровня сформированности УУД можно обобщить и представить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 таблице: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0" y="1928802"/>
          <a:ext cx="9144000" cy="1688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943121"/>
                <a:gridCol w="1714479"/>
              </a:tblGrid>
              <a:tr h="370840"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УУД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ФИО 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ученика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Личностные,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Регулятивные,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Познавательные,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Коммуникативные, балл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1" name="Picture 2" descr="C:\Windows.old\Users\пользователь\Desktop\И\МОИ ФОТО\ФОТО\ФОТО Васенина\ФОТО Васенина\IMG_4835.JPG"/>
          <p:cNvPicPr>
            <a:picLocks noChangeAspect="1" noChangeArrowheads="1"/>
          </p:cNvPicPr>
          <p:nvPr/>
        </p:nvPicPr>
        <p:blipFill>
          <a:blip r:embed="rId3" cstate="print"/>
          <a:srcRect l="9276" t="2320" r="6081" b="3762"/>
          <a:stretch>
            <a:fillRect/>
          </a:stretch>
        </p:blipFill>
        <p:spPr bwMode="auto">
          <a:xfrm>
            <a:off x="0" y="3643315"/>
            <a:ext cx="2897226" cy="2143140"/>
          </a:xfrm>
          <a:prstGeom prst="rect">
            <a:avLst/>
          </a:prstGeom>
          <a:noFill/>
        </p:spPr>
      </p:pic>
      <p:pic>
        <p:nvPicPr>
          <p:cNvPr id="2050" name="Picture 2" descr="C:\Windows.old\Users\пользователь\Desktop\И\МОИ ФОТО\ФОТО\ФОТО Васенина\ФОТО Васенина\P1050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1230" y="3643315"/>
            <a:ext cx="2952769" cy="2214578"/>
          </a:xfrm>
          <a:prstGeom prst="rect">
            <a:avLst/>
          </a:prstGeom>
          <a:noFill/>
        </p:spPr>
      </p:pic>
      <p:pic>
        <p:nvPicPr>
          <p:cNvPr id="2052" name="Picture 4" descr="X:\Васенина Н.Л\ФОТО\Фото Васенина\ФОТО Васенина\DSC_01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4412194"/>
            <a:ext cx="3643338" cy="2445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58204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Контакты: 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СОШ № 8 имени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Сибирцева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А.Н.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Тел: 8(3462) 52-55-95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Эл. адрес: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sc8@admsurgut.ru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Адрес:  Россия, 628400, Тюменская область,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Ханты-Мансийский автономный округ -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Югра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город Сургут, улица Энергетиков, дом 49</a:t>
            </a:r>
          </a:p>
          <a:p>
            <a:pPr algn="ctr"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vaseninanatalya@mail.ru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–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Васенина Наталия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Леонидовна</a:t>
            </a: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директора по УВР</a:t>
            </a:r>
            <a:r>
              <a:rPr lang="ru-RU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учитель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р.т. 8(3462) 52-55-97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6516</TotalTime>
  <Words>381</Words>
  <Application>Microsoft Office PowerPoint</Application>
  <PresentationFormat>Экран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Оценка сформированности универсальных учебных действий обучающихся в ходе проектной деятельности</vt:lpstr>
      <vt:lpstr>Метод проектов в школьном курсе образовательной области Технология</vt:lpstr>
      <vt:lpstr>Оценка УУД в ходе проектной деятельности обучающихся</vt:lpstr>
      <vt:lpstr>Оценка УУД в ходе проектной деятельности обучающихся</vt:lpstr>
      <vt:lpstr>Оценка УУД в ходе проектной деятельности обучающихся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Администрация</dc:creator>
  <cp:lastModifiedBy>УВР</cp:lastModifiedBy>
  <cp:revision>680</cp:revision>
  <cp:lastPrinted>2016-08-29T13:23:50Z</cp:lastPrinted>
  <dcterms:created xsi:type="dcterms:W3CDTF">2014-04-07T02:47:28Z</dcterms:created>
  <dcterms:modified xsi:type="dcterms:W3CDTF">2019-05-31T07:35:19Z</dcterms:modified>
</cp:coreProperties>
</file>