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0" r:id="rId2"/>
    <p:sldId id="261" r:id="rId3"/>
    <p:sldId id="262" r:id="rId4"/>
    <p:sldId id="263" r:id="rId5"/>
    <p:sldId id="264" r:id="rId6"/>
    <p:sldId id="266" r:id="rId7"/>
    <p:sldId id="273" r:id="rId8"/>
    <p:sldId id="267" r:id="rId9"/>
    <p:sldId id="265" r:id="rId10"/>
    <p:sldId id="274" r:id="rId11"/>
    <p:sldId id="268" r:id="rId12"/>
    <p:sldId id="269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\Desktop\borders-have-been-added-to-the-site-here-are-links-to-each-border-free-fourth-of-july-clip-art-2550_33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554876" y="5085184"/>
            <a:ext cx="4820072" cy="1111008"/>
          </a:xfrm>
        </p:spPr>
        <p:txBody>
          <a:bodyPr/>
          <a:lstStyle/>
          <a:p>
            <a:r>
              <a:rPr lang="ru-RU" sz="1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Разработчик: Мельник Ольга Александровна</a:t>
            </a:r>
            <a:br>
              <a:rPr lang="ru-RU" sz="1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педагог дополнительного образования</a:t>
            </a:r>
            <a:endParaRPr lang="ru-RU" sz="160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43608" y="2611760"/>
            <a:ext cx="7402016" cy="163448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Мастер-класс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По теме «Цвета»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дополнительная общеобразовательная общеразвивающая программа 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«Английский для малышей»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60857" y="548680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Arial Black" pitchFamily="34" charset="0"/>
              </a:rPr>
              <a:t>ФИЛИАЛ МУНИЦИПАЛЬНОЕ БЮДЖЕТНОЕ УЧРЕЖДЕНИЕ 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 Black" pitchFamily="34" charset="0"/>
              </a:rPr>
              <a:t>ДОПОЛНИТЕЛЬНОГО ОБРАЗОВАНИЯ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 Black" pitchFamily="34" charset="0"/>
              </a:rPr>
              <a:t>«ЦЕНТР РАЗВИТИЯ ТВОРЧЕСТВА ДЕТЕЙ И ЮНОШЕСТВА»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 Black" pitchFamily="34" charset="0"/>
              </a:rPr>
              <a:t>ГОРОДА НЕРЮНГРИ-ДДТ В ПОСЕЛКЕ ЧУЛЬМАН</a:t>
            </a:r>
          </a:p>
        </p:txBody>
      </p:sp>
    </p:spTree>
    <p:extLst>
      <p:ext uri="{BB962C8B-B14F-4D97-AF65-F5344CB8AC3E}">
        <p14:creationId xmlns:p14="http://schemas.microsoft.com/office/powerpoint/2010/main" val="270615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P\Desktop\borders-have-been-added-to-the-site-here-are-links-to-each-border-free-fourth-of-july-clip-art-2550_33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908720"/>
            <a:ext cx="720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Минни </a:t>
            </a:r>
            <a:r>
              <a:rPr lang="ru-RU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читает ее и сообщает ребятам, что Микки Маус едет к ним в гости. Минни предлагает поиграть еще в одну игру: «</a:t>
            </a:r>
            <a:r>
              <a:rPr lang="ru-RU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Touch</a:t>
            </a:r>
            <a:r>
              <a:rPr lang="ru-RU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something</a:t>
            </a:r>
            <a:r>
              <a:rPr lang="ru-RU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…» Называет цвета, а дети находят предметы этого цвета и  прикасаются. 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Занятие подходит к концу. Ребята Вам понравилось наше занятие? Слушаем песенку «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Good bye</a:t>
            </a:r>
            <a:r>
              <a:rPr lang="ru-RU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» и прощаемся.</a:t>
            </a:r>
          </a:p>
        </p:txBody>
      </p:sp>
      <p:pic>
        <p:nvPicPr>
          <p:cNvPr id="67586" name="Picture 2" descr="https://media.baamboozle.com/uploads/images/36714/1612504914_16749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5"/>
          <a:stretch/>
        </p:blipFill>
        <p:spPr bwMode="auto">
          <a:xfrm>
            <a:off x="2533374" y="3015572"/>
            <a:ext cx="4464496" cy="2995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69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P\Desktop\borders-have-been-added-to-the-site-here-are-links-to-each-border-free-fourth-of-july-clip-art-2550_33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012954"/>
            <a:ext cx="67687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На представленном </a:t>
            </a:r>
            <a:r>
              <a:rPr lang="ru-RU" sz="2800" dirty="0">
                <a:solidFill>
                  <a:schemeClr val="bg1"/>
                </a:solidFill>
              </a:rPr>
              <a:t>Вам </a:t>
            </a:r>
            <a:r>
              <a:rPr lang="ru-RU" sz="2800" dirty="0" smtClean="0">
                <a:solidFill>
                  <a:schemeClr val="bg1"/>
                </a:solidFill>
              </a:rPr>
              <a:t>мастер-классе </a:t>
            </a:r>
            <a:r>
              <a:rPr lang="ru-RU" sz="2800" dirty="0">
                <a:solidFill>
                  <a:schemeClr val="bg1"/>
                </a:solidFill>
              </a:rPr>
              <a:t>игры-упражнения были направлены на обогащение словарного запаса по темам:  «Цвета», «Мой питомец», «Приветствие-прощание»; упражнения на развитие фонематического слуха, памяти,  внимательности и восприятия английского языка.</a:t>
            </a:r>
          </a:p>
          <a:p>
            <a:pPr algn="ctr"/>
            <a:r>
              <a:rPr lang="ru-RU" sz="2800" dirty="0">
                <a:solidFill>
                  <a:schemeClr val="bg1"/>
                </a:solidFill>
              </a:rPr>
              <a:t>Все упражнения были представлены в виде игр в соответствии с требованиями ФГОС младшего дошкольного возраста. </a:t>
            </a:r>
          </a:p>
        </p:txBody>
      </p:sp>
    </p:spTree>
    <p:extLst>
      <p:ext uri="{BB962C8B-B14F-4D97-AF65-F5344CB8AC3E}">
        <p14:creationId xmlns:p14="http://schemas.microsoft.com/office/powerpoint/2010/main" val="270615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P\Desktop\borders-have-been-added-to-the-site-here-are-links-to-each-border-free-fourth-of-july-clip-art-2550_33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88" y="1484784"/>
            <a:ext cx="6768624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500" dirty="0">
                <a:solidFill>
                  <a:schemeClr val="bg1"/>
                </a:solidFill>
                <a:latin typeface="Monotype Corsiva" pitchFamily="66" charset="0"/>
              </a:rPr>
              <a:t>Спасибо за внимание! </a:t>
            </a:r>
          </a:p>
        </p:txBody>
      </p:sp>
    </p:spTree>
    <p:extLst>
      <p:ext uri="{BB962C8B-B14F-4D97-AF65-F5344CB8AC3E}">
        <p14:creationId xmlns:p14="http://schemas.microsoft.com/office/powerpoint/2010/main" val="270615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\Desktop\borders-have-been-added-to-the-site-here-are-links-to-each-border-free-fourth-of-july-clip-art-2550_33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554876" y="5085184"/>
            <a:ext cx="4820072" cy="1111008"/>
          </a:xfrm>
        </p:spPr>
        <p:txBody>
          <a:bodyPr/>
          <a:lstStyle/>
          <a:p>
            <a:r>
              <a:rPr lang="ru-RU" sz="1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Разработчик: Мельник Ольга Александровна</a:t>
            </a:r>
            <a:br>
              <a:rPr lang="ru-RU" sz="1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педагог дополнительного образования</a:t>
            </a:r>
            <a:endParaRPr lang="ru-RU" sz="160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43608" y="2611760"/>
            <a:ext cx="7402016" cy="163448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Мастер-класс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По теме «Цвета»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дополнительная общеобразовательная общеразвивающая программа 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«Английский для малышей»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48063" y="531313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Arial Black" pitchFamily="34" charset="0"/>
              </a:rPr>
              <a:t>ФИЛИАЛ МУНИЦИПАЛЬНОЕ БЮДЖЕТНОЕ УЧРЕЖДЕНИЕ 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 Black" pitchFamily="34" charset="0"/>
              </a:rPr>
              <a:t>ДОПОЛНИТЕЛЬНОГО ОБРАЗОВАНИЯ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 Black" pitchFamily="34" charset="0"/>
              </a:rPr>
              <a:t>«ЦЕНТР РАЗВИТИЯ ТВОРЧЕСТВА ДЕТЕЙ И ЮНОШЕСТВА»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 Black" pitchFamily="34" charset="0"/>
              </a:rPr>
              <a:t>ГОРОДА НЕРЮНГРИ-ДДТ В ПОСЕЛКЕ ЧУЛЬМАН</a:t>
            </a:r>
          </a:p>
        </p:txBody>
      </p:sp>
    </p:spTree>
    <p:extLst>
      <p:ext uri="{BB962C8B-B14F-4D97-AF65-F5344CB8AC3E}">
        <p14:creationId xmlns:p14="http://schemas.microsoft.com/office/powerpoint/2010/main" val="162827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\Desktop\borders-have-been-added-to-the-site-here-are-links-to-each-border-free-fourth-of-july-clip-art-2550_33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700808"/>
            <a:ext cx="75608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Цель мастер-класса: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продемонстрировать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целесообразность изучения иностранного языка с раннего возраста, познакомить участников  с приемами и методами обучения детей старшего дошкольного возраста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15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P\Desktop\borders-have-been-added-to-the-site-here-are-links-to-each-border-free-fourth-of-july-clip-art-2550_33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1268760"/>
            <a:ext cx="64807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Задачи мастер-класса: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-повышение эффективности образовательного процесса в сфере обучения дошкольников английскому языку в условиях дополнительного образования;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-улучшение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уровня профессиональной компетентности участников мастер-класса.</a:t>
            </a:r>
          </a:p>
        </p:txBody>
      </p:sp>
    </p:spTree>
    <p:extLst>
      <p:ext uri="{BB962C8B-B14F-4D97-AF65-F5344CB8AC3E}">
        <p14:creationId xmlns:p14="http://schemas.microsoft.com/office/powerpoint/2010/main" val="270615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P\Desktop\borders-have-been-added-to-the-site-here-are-links-to-each-border-free-fourth-of-july-clip-art-2550_33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83768" y="836712"/>
            <a:ext cx="4032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Ход занятия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1844824"/>
            <a:ext cx="61926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Цель: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создание условий для успешного закрепления навыков говорения у детей старшего дошкольного возраста, по теме: «Цвета».</a:t>
            </a:r>
          </a:p>
        </p:txBody>
      </p:sp>
    </p:spTree>
    <p:extLst>
      <p:ext uri="{BB962C8B-B14F-4D97-AF65-F5344CB8AC3E}">
        <p14:creationId xmlns:p14="http://schemas.microsoft.com/office/powerpoint/2010/main" val="270615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P\Desktop\borders-have-been-added-to-the-site-here-are-links-to-each-border-free-fourth-of-july-clip-art-2550_33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23628" y="980728"/>
            <a:ext cx="66967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Задачи: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обучающая: 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способствовать практическому овладению обучающимися знания названий цветов на английском языке в игровой форме;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развивающая: 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формировать личностные качества, внимание, память, мышление и воображение в процессе коммуникативной деятельности;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воспитательная: 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воспитывать желание приобщаться к культуре общения на английском языке.</a:t>
            </a:r>
          </a:p>
        </p:txBody>
      </p:sp>
    </p:spTree>
    <p:extLst>
      <p:ext uri="{BB962C8B-B14F-4D97-AF65-F5344CB8AC3E}">
        <p14:creationId xmlns:p14="http://schemas.microsoft.com/office/powerpoint/2010/main" val="270615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\Desktop\borders-have-been-added-to-the-site-here-are-links-to-each-border-free-fourth-of-july-clip-art-2550_33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48680"/>
            <a:ext cx="7617369" cy="986408"/>
          </a:xfrm>
        </p:spPr>
        <p:txBody>
          <a:bodyPr/>
          <a:lstStyle/>
          <a:p>
            <a:r>
              <a:rPr lang="ru-RU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Содержание мастер-класса</a:t>
            </a:r>
            <a:endParaRPr lang="ru-RU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052736"/>
            <a:ext cx="7494736" cy="4572000"/>
          </a:xfrm>
        </p:spPr>
        <p:txBody>
          <a:bodyPr/>
          <a:lstStyle/>
          <a:p>
            <a:pPr marL="68580" indent="0" algn="ctr">
              <a:buNone/>
            </a:pPr>
            <a:r>
              <a:rPr lang="ru-RU" sz="2400" dirty="0">
                <a:solidFill>
                  <a:schemeClr val="bg1"/>
                </a:solidFill>
              </a:rPr>
              <a:t>Занятие лучше начинать с приветствия и веселой разминки, чтобы раскрепостить детей. Поэтому каждый раз к нам с ребятами приходит в гости какой-либо сказочный герой или животное-игрушка, с которым мы уже познакомились по-английски (в данном случае </a:t>
            </a:r>
            <a:r>
              <a:rPr lang="ru-RU" sz="2400" dirty="0" smtClean="0">
                <a:solidFill>
                  <a:schemeClr val="bg1"/>
                </a:solidFill>
              </a:rPr>
              <a:t>Минни).</a:t>
            </a:r>
            <a:endParaRPr lang="ru-RU" sz="2400" dirty="0">
              <a:solidFill>
                <a:schemeClr val="bg1"/>
              </a:solidFill>
            </a:endParaRPr>
          </a:p>
          <a:p>
            <a:pPr marL="6858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375" y="3284984"/>
            <a:ext cx="5332877" cy="2933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615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P\Desktop\borders-have-been-added-to-the-site-here-are-links-to-each-border-free-fourth-of-july-clip-art-2550_33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9612" y="980128"/>
            <a:ext cx="69847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Минни </a:t>
            </a:r>
            <a:r>
              <a:rPr lang="ru-RU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пришла к нам не с пустыми руками! Она принесла с собой одну веселую песенку и хочет вместе с нами ее спеть, она называется «</a:t>
            </a:r>
            <a:r>
              <a:rPr lang="ru-RU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Hello</a:t>
            </a:r>
            <a:r>
              <a:rPr lang="ru-RU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». Включается запись песенки. Ребята подпевают хором</a:t>
            </a: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Показывается </a:t>
            </a:r>
            <a:r>
              <a:rPr lang="ru-RU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большой мешок с подарками! Дети вытягивают игрушку по очереди (игрушки- звери разных цветов</a:t>
            </a: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493" y="3279942"/>
            <a:ext cx="5705835" cy="2725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048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P\Desktop\borders-have-been-added-to-the-site-here-are-links-to-each-border-free-fourth-of-july-clip-art-2550_33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9612" y="1052736"/>
            <a:ext cx="698477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Минни 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предлагает продолжить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договорки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 цвета.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Минни хочет узнать каких животных и какого цвета она вам принесла, давайте  расскажем ей. Необходимо дать детям речевой образец. Например: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Cat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black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И т.д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После проходит 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</a:t>
            </a:r>
            <a:r>
              <a:rPr lang="en-US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изкультминутка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«Head, shoulders, knees and toes». 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столе разложены цветные полоски (черная, белая, желтая, зеленая и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др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которые ведут к сундучку (в центре стола).</a:t>
            </a:r>
          </a:p>
        </p:txBody>
      </p:sp>
    </p:spTree>
    <p:extLst>
      <p:ext uri="{BB962C8B-B14F-4D97-AF65-F5344CB8AC3E}">
        <p14:creationId xmlns:p14="http://schemas.microsoft.com/office/powerpoint/2010/main" val="270615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P\Desktop\borders-have-been-added-to-the-site-here-are-links-to-each-border-free-fourth-of-july-clip-art-2550_33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052736"/>
            <a:ext cx="7200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Объясняются правила </a:t>
            </a:r>
            <a:r>
              <a:rPr lang="ru-RU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выполнения задания. Ребята должны занять свои места за столом в соответствии с цветом игрушки. Детям должны помочь зверюшки (построить дорожку из цветных полосок). Обучающиеся ставят и ведут своих питомцев по соответствующим цветам дорожкам к сундучку с сюрпризом- открытка из Америки от Микки Мауса. </a:t>
            </a:r>
            <a:endParaRPr lang="ru-RU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151" y="3429000"/>
            <a:ext cx="5721745" cy="2554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615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521</Words>
  <Application>Microsoft Office PowerPoint</Application>
  <PresentationFormat>Экран (4:3)</PresentationFormat>
  <Paragraphs>45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Метро</vt:lpstr>
      <vt:lpstr>Разработчик: Мельник Ольга Александровна педагог дополнительного образования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Содержание мастер-класса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Разработчик: Мельник Ольга Александровна педагог дополнительного образования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Иринка Дудникова</dc:creator>
  <cp:lastModifiedBy>CRTDU_3</cp:lastModifiedBy>
  <cp:revision>10</cp:revision>
  <dcterms:created xsi:type="dcterms:W3CDTF">2021-11-12T07:05:30Z</dcterms:created>
  <dcterms:modified xsi:type="dcterms:W3CDTF">2022-03-04T05:58:21Z</dcterms:modified>
</cp:coreProperties>
</file>