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7" r:id="rId20"/>
    <p:sldId id="278" r:id="rId21"/>
    <p:sldId id="280" r:id="rId22"/>
    <p:sldId id="281" r:id="rId23"/>
    <p:sldId id="282" r:id="rId24"/>
    <p:sldId id="279" r:id="rId25"/>
    <p:sldId id="275" r:id="rId26"/>
    <p:sldId id="276" r:id="rId27"/>
    <p:sldId id="274" r:id="rId28"/>
    <p:sldId id="283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6DAE4E-E192-4391-8ACA-6DE9B6920C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80CD4D2-1C60-47DE-B393-8008E6EBA6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A4B4EA-7F82-434A-BAC9-7A72C4664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731B-863D-449E-99D0-5AED9F8E0B1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394A1E5-1F02-411C-BB81-7D1CDAF14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6614EB-211E-400D-B3E7-BAE1ABCC1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A5BC-043A-41CC-80F6-FD7DF7F07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383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EEC589-02D1-47D0-82A3-1CAA5D693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DBE532E-DCE0-4958-A024-F7E52A6052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ECFBC7-C561-4FDF-A89F-820CE8F1A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731B-863D-449E-99D0-5AED9F8E0B1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0B68A4-7246-4DCB-83BD-935DCCD2B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DD1872-DDFD-4AF4-8AE2-4E9BF915C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A5BC-043A-41CC-80F6-FD7DF7F07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139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761297B-2C64-445C-82BB-FED73B3BB3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7C353CA-FD99-4319-9506-2AF6772CEC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5B78E7-CE40-46C7-B39D-577D32F07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731B-863D-449E-99D0-5AED9F8E0B1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1559A1-0C9D-46BE-8BEB-D81726F31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D72CD6-D4DA-40B6-81F7-7BD766AF4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A5BC-043A-41CC-80F6-FD7DF7F07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184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A3DDF6-03E4-44B7-BCDD-8FDB768C1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3C2F98-4DA4-4361-9ECD-C00A720291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7567D8-66CD-43E9-A362-84C7282F8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731B-863D-449E-99D0-5AED9F8E0B1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ADE0F8-E618-4E14-9298-AF92A7419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91C5A1-21FB-40DA-A40B-C279CE1C0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A5BC-043A-41CC-80F6-FD7DF7F07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76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AA2D6-D209-4286-88FD-F2C4D2A18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C7D9EDE-D074-49E9-B4CD-CFF5A66A6F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623D1D-4AE6-49D2-87F4-DB2A76B4B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731B-863D-449E-99D0-5AED9F8E0B1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C27D91-2A23-4ED6-B5B5-C74726648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1E12A0-1B79-486A-B509-D69BC8EE5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A5BC-043A-41CC-80F6-FD7DF7F07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6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84D2A9-CF23-4474-8810-DACCF6271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D76799-7971-45C2-821E-1DC3AC188E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92F2B68-221F-41FA-BFD7-9A898902F3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7A314B-65E4-4821-BE56-48667F4AD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731B-863D-449E-99D0-5AED9F8E0B1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759B566-BA72-482F-AF79-6B666B2E9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690E495-6196-4A19-8585-59B5A06CD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A5BC-043A-41CC-80F6-FD7DF7F07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209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7364D6-B4AB-4A4B-9D00-6D969E415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FD202BC-5A41-4B0B-9120-8CE173811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463B026-41C8-4744-84D4-2D88EEAC8C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04D4794-0B51-469F-8AE9-A7D3807A76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7DF1C31-EDA9-4B1E-965C-F59BFEF68C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AB8C8F3-C53C-49C7-A3EE-5F70B4344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731B-863D-449E-99D0-5AED9F8E0B1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4E297EC-853C-4424-A151-55F3251A0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4C90F65-86F8-4D50-A497-71588DC13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A5BC-043A-41CC-80F6-FD7DF7F07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563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3B6E4E-8146-4124-8237-8ED709968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EF7F364-61C4-4BDA-9DEB-F1F2E6C0D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731B-863D-449E-99D0-5AED9F8E0B1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12D08AA-3B86-4E0B-B238-E9C443DC6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7938739-55D2-41F5-851B-D070C8758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A5BC-043A-41CC-80F6-FD7DF7F07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614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AEEE442-E756-4700-B7FC-53699D508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731B-863D-449E-99D0-5AED9F8E0B1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1496EF-9E42-4CBA-82AC-93EB6F144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0E16A7-C539-4658-82C6-02E7F9A47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A5BC-043A-41CC-80F6-FD7DF7F07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940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A3C17-9A2E-4928-9656-11A904959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2ACFE7-1F38-4962-9922-E34063864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054D5E5-3B6D-443D-B7D9-54420FBC60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4E49DBD-0BB2-4314-9ABD-492005149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731B-863D-449E-99D0-5AED9F8E0B1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7FC3C2-B384-45F1-B823-386F7CA99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1BF366E-6892-49FA-8A24-8AB102492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A5BC-043A-41CC-80F6-FD7DF7F07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212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5748D6-3BBE-4F76-A6BD-4483C1577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CF7A7A7-CC05-45A6-922B-41446B7D1F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FC31EF-B43C-497E-9164-A180DD5D9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36811A7-A290-46F0-9E33-7F686362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731B-863D-449E-99D0-5AED9F8E0B1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FD7182-1FEE-43FD-87A5-A1080FA2C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18F4D9-8570-496B-91D5-65E79C0A7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A5BC-043A-41CC-80F6-FD7DF7F07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779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17BE4-2967-41FB-BFFB-1C4AA2174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80F430-B4CC-436A-AB80-42191EFA0A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AD3DAF-3C52-4938-B3BA-C77B47DE32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1731B-863D-449E-99D0-5AED9F8E0B1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FBDA8A-B715-4625-ABDD-39C96CB3F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BEF01E-7EEE-4902-B413-4EF32E232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1A5BC-043A-41CC-80F6-FD7DF7F07E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904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0BD9311-8104-469A-AC70-7F7C9FBB7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547687"/>
            <a:ext cx="11020425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99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394223-6A91-4940-843F-862895DF5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24" y="725864"/>
            <a:ext cx="10256363" cy="518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956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A2AFC4-6A69-4480-B3FF-D2A710AE4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55" y="641024"/>
            <a:ext cx="10558020" cy="501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00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E3F70C-A361-43BD-BBF9-81C4B6401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32" y="772998"/>
            <a:ext cx="10275216" cy="538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01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CB31C1-C4BB-4CCB-AD72-84C48B5C9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984" y="575035"/>
            <a:ext cx="9719035" cy="5222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358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26AA0F-8F62-4D6C-B743-31C64E5D5B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107" y="678730"/>
            <a:ext cx="10350631" cy="528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175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0226D3-4410-4DE1-9A70-DA5529964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28" y="612742"/>
            <a:ext cx="10435472" cy="544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36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66EB3B-334B-43E8-985B-69B5E1A5B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948" y="622169"/>
            <a:ext cx="10237510" cy="542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926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FDC2E3-9C0F-40F0-9FE7-5320F57D2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20" y="527901"/>
            <a:ext cx="10492033" cy="555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6417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204DD9-F5E8-4CD4-9058-0AB5955A1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20" y="452488"/>
            <a:ext cx="10558020" cy="561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673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D95927-E692-48FB-A26B-18004A74B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05353"/>
            <a:ext cx="9144000" cy="620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12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ADF7782-ACF5-4D54-88FC-7D1D92438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326" y="763571"/>
            <a:ext cx="9785023" cy="579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8549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CEA1BD-3C2C-442B-B9AB-63AA60870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669302"/>
            <a:ext cx="9144000" cy="588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018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D9DFEE-F6F8-47E4-B43A-39EC1E0971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60256"/>
            <a:ext cx="9429946" cy="646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6371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A130EC-4B1F-4655-B6AE-AC19EF4FE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282804"/>
            <a:ext cx="9807019" cy="633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3911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E55670-A3ED-4804-9E5D-5E19E4310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765" y="131975"/>
            <a:ext cx="9737889" cy="617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1601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CA56CB-C28A-4594-9996-E82CAAFF5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740" y="433632"/>
            <a:ext cx="9282260" cy="6023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1242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B08BC5-6951-47D6-A510-341136AA1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899" y="433633"/>
            <a:ext cx="10001839" cy="593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492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BDC526-FCD3-46C4-AC06-7692DA7E6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167" y="575034"/>
            <a:ext cx="9700181" cy="60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4399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65523C-4017-4CA5-B8B2-39BB12E360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56" y="565608"/>
            <a:ext cx="10011266" cy="550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8108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FFF309-FD31-4D2D-A000-9919DF8D5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327" y="452487"/>
            <a:ext cx="9935850" cy="587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13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E7C08C-D2FA-4D64-8823-6EA942313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754" y="772998"/>
            <a:ext cx="10011266" cy="498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965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5B99A3-552D-4EEE-B069-675251AEE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34" y="782424"/>
            <a:ext cx="10152668" cy="517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3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7D9F0A-7F97-40D2-98DA-46451EFDA7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19" y="820132"/>
            <a:ext cx="10096107" cy="499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581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D6BB01-BF70-41DD-8530-0A9A643AC0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386" y="867266"/>
            <a:ext cx="9341962" cy="518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5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78F71C-2D93-4F43-AEF2-C12D15406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95" y="716438"/>
            <a:ext cx="10077253" cy="530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135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8D9835-C3F6-449A-B152-03E47A1DFC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777" y="838986"/>
            <a:ext cx="10067827" cy="545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08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BB1A2D-150E-44A7-A67E-F02BD263D3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68" y="810705"/>
            <a:ext cx="9869864" cy="508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6129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Широкоэкранный</PresentationFormat>
  <Paragraphs>0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2022-04-21T05:07:56Z</dcterms:created>
  <dcterms:modified xsi:type="dcterms:W3CDTF">2022-04-22T17:56:50Z</dcterms:modified>
</cp:coreProperties>
</file>