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5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3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882A3D-2439-4588-B406-50112171A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F2BDEF-0606-4445-80FC-9844818A7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EAAFD3-709F-44D8-BEBF-19C4D0D0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92F50F-0CBC-4287-9FCD-E64684022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03B602-F4A3-44B5-BF26-6B97B96D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400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73140-FB7F-42E9-A219-C056AEB2F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58C6A43-4F24-439F-A57D-74319108F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E9423D-129D-4323-86E6-C829815F8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EE0A81-49B8-4F05-99C0-3E591908C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7A9B46-252C-4BF5-A196-528F22769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19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2984527-8570-4B17-9BB6-B1CBAC23E7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DA5B070-9D69-4568-8915-7B84E8980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B7F0F3-2E66-4E2E-B041-DDBB548F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DDF6ED-1D54-43E1-BAC6-430085048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ED3A7E-854E-46E0-AC12-A76B82318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08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D7ED51-BFB1-458F-A935-61C2D101F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2E26DF-A48E-4FA1-BE97-C0A0E464B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3462C5-9003-42CE-892E-0035B9A4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90F9FB-0360-4BEB-B077-D090AF5A8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29B90D-20D9-4E88-960A-4CFE29D0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347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89C5D9-DB54-4B60-B106-A9AFC2AB7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DCF3FF-BD88-44FA-AAF4-65B05EBE9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585EE3-BEF2-4383-B980-E09464ABB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59846A-24DF-4CC3-B368-DCB0D2319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8D5388-A587-43D3-B69D-0E46EBAC5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461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0D5498-B63B-47B5-8F9E-1E2FEBC5B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7EA0C8-3890-48F4-8ECD-DB913EEC2E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350B45-9313-48DC-80B1-5375154A7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8AD71E-4AD2-4B82-A30B-3122CE98B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8389A1-7634-4BFC-BF70-3465F641E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F3A105-B57F-4949-9DF3-12C3993D3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920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BB312-DEFD-4304-A383-E828BFD9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4E4A451-B769-420A-9E43-97E433C4C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8DB9B0C-E51F-4E59-A499-6AB2AE164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B95D415-9318-4D5E-A7DB-CF61E4F21D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74C445A-25EB-491C-996D-C40A95FBF7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1E39436-9FD6-40CA-902C-2782396D7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D901172-14A4-41CF-9577-DBDF4A806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0F05BA-B30E-44C9-BAAB-641C98BD3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94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9220F6-A2CC-41AD-849C-82C3BC50D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1428773-5033-4FC9-8F4B-765045493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5143B62-975F-4066-977C-F1AD4D59B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0B9551-DBD1-42B2-88B7-8F8729B59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576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8115BBB-4F12-440D-A326-E0AD7E30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D8A808-361F-4F91-B908-EC083BA56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553A0AC-9E96-4AC7-B3F1-192D1D89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66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254283-939D-495E-A41D-322962F5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6DCE0D-021E-4DB3-9E3E-4B4E5A605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3B77A0-FFE6-4EAC-B125-23B64F98C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48C6DB-5E9F-457E-A907-8FD98BB61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3D1E8F-261B-4585-80B7-8CC0AE72B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0337C1-9623-4BBD-9729-98B9DE2BF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775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F9C16E-5DC8-44C3-9E92-970FF5699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87446CE-49EE-4DFD-A198-1D89B38FC8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256501-0B57-4736-9098-69267E0BE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E117E6-753D-4598-902C-326C3BA87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F6084C-A9BC-4EB8-B8B2-6BA7D9CA8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F9D4BF-303F-4BEA-B3CC-A99EE7ECA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30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A13CF-DFE3-49DF-9207-76C175DB5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D6DA16-CDF4-4021-A360-408E3C1FAC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6969E4-22FD-4F65-AB5C-EA4E57C0E2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14EC3-1C8A-49F8-93F1-DCD8291C9BD6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661101-A47F-4AAA-8B66-9618C47AD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D78FBF-288F-41CC-9287-7F4C0D454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FC69A-C3A7-4F22-9746-EBF437BBD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101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0D1C2C-E643-418C-84DB-FE95C4A734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7863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1B3B0-EB04-4D5D-A60B-41EC7273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1066" y="1193799"/>
            <a:ext cx="9144000" cy="1659467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 - за здоровый образ 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3B1432-6944-49B9-9ABD-3CBAF9187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3766" y="3065992"/>
            <a:ext cx="9118600" cy="515409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Внеклассное мероприятие - конкурс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2A8B5922-03FF-4E5B-A074-592571FF6CD3}"/>
              </a:ext>
            </a:extLst>
          </p:cNvPr>
          <p:cNvSpPr txBox="1">
            <a:spLocks/>
          </p:cNvSpPr>
          <p:nvPr/>
        </p:nvSpPr>
        <p:spPr>
          <a:xfrm>
            <a:off x="7666565" y="5858933"/>
            <a:ext cx="4457701" cy="999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Подготовили: </a:t>
            </a:r>
          </a:p>
          <a:p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преподаватели ОГАПОУ «БПК»</a:t>
            </a:r>
          </a:p>
          <a:p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Толстошеина С.В., Масловская Е.В.</a:t>
            </a:r>
          </a:p>
        </p:txBody>
      </p:sp>
    </p:spTree>
    <p:extLst>
      <p:ext uri="{BB962C8B-B14F-4D97-AF65-F5344CB8AC3E}">
        <p14:creationId xmlns:p14="http://schemas.microsoft.com/office/powerpoint/2010/main" val="29053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8FD4F1-A924-432B-890D-838DF23E3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1B3B0-EB04-4D5D-A60B-41EC7273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600" y="1155698"/>
            <a:ext cx="9144000" cy="685799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 - за здоровый образ 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3B1432-6944-49B9-9ABD-3CBAF9187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766" y="2006598"/>
            <a:ext cx="9118600" cy="434340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Быть здоровым – это модно!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Дружно, весело, задорно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Становитесь на зарядку. Организму – подзарядка!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Знают взрослые и дети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Пользу витаминов этих: фрукты, овощи на грядке –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Со здоровьем все в порядке!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Также нужно закаляться, контрастным душем обливаться,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Больше бегать и гулять,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Не лениться, в меру спать!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Ну а с вредными привычками мы простимся навсегда!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Организм отблагодарит –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Будет самый лучший вид!</a:t>
            </a:r>
          </a:p>
        </p:txBody>
      </p:sp>
    </p:spTree>
    <p:extLst>
      <p:ext uri="{BB962C8B-B14F-4D97-AF65-F5344CB8AC3E}">
        <p14:creationId xmlns:p14="http://schemas.microsoft.com/office/powerpoint/2010/main" val="58268173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8FD4F1-A924-432B-890D-838DF23E3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76B92FAF-8360-4DA7-B997-3BF58BD9A902}"/>
              </a:ext>
            </a:extLst>
          </p:cNvPr>
          <p:cNvSpPr txBox="1"/>
          <p:nvPr/>
        </p:nvSpPr>
        <p:spPr>
          <a:xfrm rot="19784683">
            <a:off x="2294495" y="4864462"/>
            <a:ext cx="2317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Фигурное </a:t>
            </a:r>
          </a:p>
          <a:p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катание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AC5A869-1ADD-497F-A503-E8A99912D8FE}"/>
              </a:ext>
            </a:extLst>
          </p:cNvPr>
          <p:cNvSpPr txBox="1"/>
          <p:nvPr/>
        </p:nvSpPr>
        <p:spPr>
          <a:xfrm rot="19784683">
            <a:off x="3544503" y="5900522"/>
            <a:ext cx="161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стрельба из лука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50EB8F6-22B8-49E3-886C-5B35C73EEBC7}"/>
              </a:ext>
            </a:extLst>
          </p:cNvPr>
          <p:cNvSpPr txBox="1"/>
          <p:nvPr/>
        </p:nvSpPr>
        <p:spPr>
          <a:xfrm rot="19784683">
            <a:off x="5079357" y="4910354"/>
            <a:ext cx="2270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прыжки с трамплина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79B134-92CB-42B0-B159-8C473000E829}"/>
              </a:ext>
            </a:extLst>
          </p:cNvPr>
          <p:cNvSpPr txBox="1"/>
          <p:nvPr/>
        </p:nvSpPr>
        <p:spPr>
          <a:xfrm rot="19784683">
            <a:off x="5169265" y="2793181"/>
            <a:ext cx="2121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Фигурное катание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9EBEB4-A7E4-43A1-9274-2BC788454CB8}"/>
              </a:ext>
            </a:extLst>
          </p:cNvPr>
          <p:cNvSpPr txBox="1"/>
          <p:nvPr/>
        </p:nvSpPr>
        <p:spPr>
          <a:xfrm rot="19784683">
            <a:off x="3278942" y="3970928"/>
            <a:ext cx="2077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Бег с препятствиями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8C03824-5B41-4BC3-9E29-1F8C7A2F44D2}"/>
              </a:ext>
            </a:extLst>
          </p:cNvPr>
          <p:cNvSpPr txBox="1"/>
          <p:nvPr/>
        </p:nvSpPr>
        <p:spPr>
          <a:xfrm rot="19784683">
            <a:off x="3810873" y="2266960"/>
            <a:ext cx="1180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Прыжки с шестом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1B3B0-EB04-4D5D-A60B-41EC7273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600" y="1155698"/>
            <a:ext cx="9144000" cy="685799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 - за здоровый образ жизни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082B70B1-EF8E-49A7-9CCC-8F13C7670899}"/>
              </a:ext>
            </a:extLst>
          </p:cNvPr>
          <p:cNvSpPr/>
          <p:nvPr/>
        </p:nvSpPr>
        <p:spPr>
          <a:xfrm>
            <a:off x="3403073" y="3495829"/>
            <a:ext cx="1915273" cy="180700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Конкурс «Разминка»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Капля 14">
            <a:extLst>
              <a:ext uri="{FF2B5EF4-FFF2-40B4-BE49-F238E27FC236}">
                <a16:creationId xmlns:a16="http://schemas.microsoft.com/office/drawing/2014/main" id="{338D745C-DE3B-47E8-B407-4C86F2683E09}"/>
              </a:ext>
            </a:extLst>
          </p:cNvPr>
          <p:cNvSpPr/>
          <p:nvPr/>
        </p:nvSpPr>
        <p:spPr>
          <a:xfrm rot="8074012">
            <a:off x="3723963" y="1951359"/>
            <a:ext cx="1273494" cy="1282017"/>
          </a:xfrm>
          <a:prstGeom prst="teardrop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Капля 23">
            <a:extLst>
              <a:ext uri="{FF2B5EF4-FFF2-40B4-BE49-F238E27FC236}">
                <a16:creationId xmlns:a16="http://schemas.microsoft.com/office/drawing/2014/main" id="{AC6326E4-0F75-41A9-85BD-F11FFC1A7283}"/>
              </a:ext>
            </a:extLst>
          </p:cNvPr>
          <p:cNvSpPr/>
          <p:nvPr/>
        </p:nvSpPr>
        <p:spPr>
          <a:xfrm rot="18894102">
            <a:off x="3723969" y="5565331"/>
            <a:ext cx="1273494" cy="1282017"/>
          </a:xfrm>
          <a:prstGeom prst="teardrop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Капля 24">
            <a:extLst>
              <a:ext uri="{FF2B5EF4-FFF2-40B4-BE49-F238E27FC236}">
                <a16:creationId xmlns:a16="http://schemas.microsoft.com/office/drawing/2014/main" id="{5FA1260F-C0D1-49CA-8C30-5B8F4DEEA519}"/>
              </a:ext>
            </a:extLst>
          </p:cNvPr>
          <p:cNvSpPr/>
          <p:nvPr/>
        </p:nvSpPr>
        <p:spPr>
          <a:xfrm rot="16200000">
            <a:off x="5171530" y="4928583"/>
            <a:ext cx="1273494" cy="1282017"/>
          </a:xfrm>
          <a:prstGeom prst="teardrop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Капля 25">
            <a:extLst>
              <a:ext uri="{FF2B5EF4-FFF2-40B4-BE49-F238E27FC236}">
                <a16:creationId xmlns:a16="http://schemas.microsoft.com/office/drawing/2014/main" id="{5636F59E-F758-45E0-9856-3B4697A2B962}"/>
              </a:ext>
            </a:extLst>
          </p:cNvPr>
          <p:cNvSpPr/>
          <p:nvPr/>
        </p:nvSpPr>
        <p:spPr>
          <a:xfrm>
            <a:off x="2272134" y="4928582"/>
            <a:ext cx="1273494" cy="1282017"/>
          </a:xfrm>
          <a:prstGeom prst="teardrop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Капля 26">
            <a:extLst>
              <a:ext uri="{FF2B5EF4-FFF2-40B4-BE49-F238E27FC236}">
                <a16:creationId xmlns:a16="http://schemas.microsoft.com/office/drawing/2014/main" id="{72360AD1-6D0C-4443-A72A-4D5BFBC1ABCA}"/>
              </a:ext>
            </a:extLst>
          </p:cNvPr>
          <p:cNvSpPr/>
          <p:nvPr/>
        </p:nvSpPr>
        <p:spPr>
          <a:xfrm rot="11400000">
            <a:off x="5268903" y="2688897"/>
            <a:ext cx="1273494" cy="1282017"/>
          </a:xfrm>
          <a:prstGeom prst="teardrop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198D7D-F93F-41A5-84FC-BFA0A54B71C7}"/>
              </a:ext>
            </a:extLst>
          </p:cNvPr>
          <p:cNvSpPr txBox="1"/>
          <p:nvPr/>
        </p:nvSpPr>
        <p:spPr>
          <a:xfrm rot="19784683">
            <a:off x="2362600" y="2826106"/>
            <a:ext cx="1180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Бокс</a:t>
            </a: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8" name="Капля 27">
            <a:extLst>
              <a:ext uri="{FF2B5EF4-FFF2-40B4-BE49-F238E27FC236}">
                <a16:creationId xmlns:a16="http://schemas.microsoft.com/office/drawing/2014/main" id="{7D5B0CA7-F857-4DD6-ACFD-695690F39A4C}"/>
              </a:ext>
            </a:extLst>
          </p:cNvPr>
          <p:cNvSpPr/>
          <p:nvPr/>
        </p:nvSpPr>
        <p:spPr>
          <a:xfrm rot="5400000">
            <a:off x="2259802" y="2600568"/>
            <a:ext cx="1273494" cy="1282017"/>
          </a:xfrm>
          <a:prstGeom prst="teardrop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2B57AB-0362-4594-A0D9-C56EBCBFE846}"/>
              </a:ext>
            </a:extLst>
          </p:cNvPr>
          <p:cNvSpPr txBox="1"/>
          <p:nvPr/>
        </p:nvSpPr>
        <p:spPr>
          <a:xfrm>
            <a:off x="5917053" y="6346255"/>
            <a:ext cx="3727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  <a:alpha val="6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*нажмите на лепестки и середину</a:t>
            </a:r>
            <a:endParaRPr lang="ru-RU" sz="1800" dirty="0">
              <a:solidFill>
                <a:schemeClr val="accent6">
                  <a:lumMod val="50000"/>
                  <a:alpha val="6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4576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0" grpId="0"/>
      <p:bldP spid="39" grpId="0"/>
      <p:bldP spid="38" grpId="0"/>
      <p:bldP spid="36" grpId="0"/>
      <p:bldP spid="37" grpId="0"/>
      <p:bldP spid="41" grpId="0"/>
      <p:bldP spid="7" grpId="0" animBg="1"/>
      <p:bldP spid="15" grpId="0" animBg="1"/>
      <p:bldP spid="24" grpId="0" animBg="1"/>
      <p:bldP spid="25" grpId="0" animBg="1"/>
      <p:bldP spid="26" grpId="0" animBg="1"/>
      <p:bldP spid="27" grpId="0" animBg="1"/>
      <p:bldP spid="29" grpId="0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8FD4F1-A924-432B-890D-838DF23E3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1B3B0-EB04-4D5D-A60B-41EC7273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600" y="1155698"/>
            <a:ext cx="9144000" cy="685799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 - за здоровый образ 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3B1432-6944-49B9-9ABD-3CBAF9187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766" y="2006598"/>
            <a:ext cx="9118600" cy="434340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Конкурс «Домашнее задание»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«Если хочешь быть здоров – закаляйся!»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«Пьянству – бой!»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«Курить – здоровью вредить»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«От улыбки станет всем светлей»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«Танцы на завтрак, танцы на обед, танцы на ужин –</a:t>
            </a: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    вот и весь секрет»</a:t>
            </a:r>
          </a:p>
        </p:txBody>
      </p:sp>
    </p:spTree>
    <p:extLst>
      <p:ext uri="{BB962C8B-B14F-4D97-AF65-F5344CB8AC3E}">
        <p14:creationId xmlns:p14="http://schemas.microsoft.com/office/powerpoint/2010/main" val="279740464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8FD4F1-A924-432B-890D-838DF23E3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1B3B0-EB04-4D5D-A60B-41EC7273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600" y="1155698"/>
            <a:ext cx="9144000" cy="685799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 - за здоровый образ 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3B1432-6944-49B9-9ABD-3CBAF9187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766" y="2006598"/>
            <a:ext cx="9118600" cy="434340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Лечит мята невралгию,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свёколка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гипертонию,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Земляника гонит соль, а шалфей - зубную боль,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Арбуз кушай при нефрите, а бруснику - при артрите,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Чтобы было больше сил, помни ты про девясил.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Клюква вылечит цистит, редька - кашель и бронхит,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Головную боль - калина, а простуду - чай с малиной.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Печень подлечи рябиной, сердце - мятой и калиной,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Чтоб забыть о диабете - топинамбур ешь все лето.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Астму вылечи иссопом, мочевой пузырь - укропом.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Раны, язвы, геморрой - подорожником промой.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Коль отеки у тебя - хвощ попей и семя льна,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Мажь мозоли чистотелом, а веснушки - тёртым хреном.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Зверобой не забывай, чай с ним чаще потребляй.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Пей шиповника настой - будешь бодрый, молодой.</a:t>
            </a:r>
          </a:p>
        </p:txBody>
      </p:sp>
    </p:spTree>
    <p:extLst>
      <p:ext uri="{BB962C8B-B14F-4D97-AF65-F5344CB8AC3E}">
        <p14:creationId xmlns:p14="http://schemas.microsoft.com/office/powerpoint/2010/main" val="22222607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8FD4F1-A924-432B-890D-838DF23E3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1B3B0-EB04-4D5D-A60B-41EC7273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600" y="1155698"/>
            <a:ext cx="9144000" cy="685799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 - за здоровый образ 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3B1432-6944-49B9-9ABD-3CBAF9187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766" y="2006598"/>
            <a:ext cx="9118600" cy="434340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Конкурс «Веселые старты»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Бег с горящей свечей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Бег спиной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Бег в бумажной обуви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Бег гигантскими шагами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Бег с тарелкой воды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Бег боком</a:t>
            </a:r>
          </a:p>
        </p:txBody>
      </p:sp>
    </p:spTree>
    <p:extLst>
      <p:ext uri="{BB962C8B-B14F-4D97-AF65-F5344CB8AC3E}">
        <p14:creationId xmlns:p14="http://schemas.microsoft.com/office/powerpoint/2010/main" val="37065003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8FD4F1-A924-432B-890D-838DF23E3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1B3B0-EB04-4D5D-A60B-41EC7273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600" y="1155698"/>
            <a:ext cx="9144000" cy="685799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 - за здоровый образ 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3B1432-6944-49B9-9ABD-3CBAF9187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766" y="2006598"/>
            <a:ext cx="9118600" cy="4320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Я люблю семь правил ЗОЖ, ведь без них не проживешь!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Для здоровья и порядка начинайте день с зарядки.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Вы не ешьте мясо в тесте, будет талия на месте.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Долго, долго, долго спал - это недугов сигнал.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Закаляйтесь, упражняйтесь и хандре не поддавайтесь.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Спорт и фрукты я люблю, тем здоровье берегу.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Все режимы соблюдаю, и болезней я не знаю.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Много на ночь есть не буду, я фигуру берегу.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Не курю я и не пью, я здоровым быть хочу.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Я купаюсь, обливаюсь: ясно всем, что закаляюсь,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Я отбросил много бед - укрепил иммунитет.</a:t>
            </a:r>
          </a:p>
        </p:txBody>
      </p:sp>
    </p:spTree>
    <p:extLst>
      <p:ext uri="{BB962C8B-B14F-4D97-AF65-F5344CB8AC3E}">
        <p14:creationId xmlns:p14="http://schemas.microsoft.com/office/powerpoint/2010/main" val="1143475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8FD4F1-A924-432B-890D-838DF23E3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1B3B0-EB04-4D5D-A60B-41EC7273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600" y="1155698"/>
            <a:ext cx="9144000" cy="685799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Мы - за здоровый образ 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3B1432-6944-49B9-9ABD-3CBAF9187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766" y="2006598"/>
            <a:ext cx="9118600" cy="4320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Ешьте яблоки и груши, ваша кожа будет лучше.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Съешьте вы еще лимон, усвоить кальций поможет он.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Я активно отдыхаю и здоровье укрепляю,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Ни на что не сетую, что и я вам советую.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Я и в шахматы играю: интеллект свой развиваю.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Встану я и на «дорожку»: сброшу вес еще немножко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Вы питайтесь пять раз в сутки, не будет тяжести в желудке,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Пейте с медом молоко и заснете вы легко.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Отдыхать - не значит спать,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едь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 на дачу покопать,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Когда вернешься ты домой, прими душ и песню спой: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 Math" panose="02040503050406030204" pitchFamily="18" charset="0"/>
              </a:rPr>
              <a:t>От того я так хорош, что люблю семь правил ЗОЖ</a:t>
            </a:r>
          </a:p>
        </p:txBody>
      </p:sp>
    </p:spTree>
    <p:extLst>
      <p:ext uri="{BB962C8B-B14F-4D97-AF65-F5344CB8AC3E}">
        <p14:creationId xmlns:p14="http://schemas.microsoft.com/office/powerpoint/2010/main" val="13918276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1BA12BD-2C9D-4C53-97EF-9371D9BC99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798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473F10-F2DD-4A15-8373-EE2B2D746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933" y="1313392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Здоровья, мира и добра!</a:t>
            </a:r>
          </a:p>
        </p:txBody>
      </p:sp>
    </p:spTree>
    <p:extLst>
      <p:ext uri="{BB962C8B-B14F-4D97-AF65-F5344CB8AC3E}">
        <p14:creationId xmlns:p14="http://schemas.microsoft.com/office/powerpoint/2010/main" val="994117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550</Words>
  <Application>Microsoft Office PowerPoint</Application>
  <PresentationFormat>Широкоэкранный</PresentationFormat>
  <Paragraphs>76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Cambria Math</vt:lpstr>
      <vt:lpstr>Тема Office</vt:lpstr>
      <vt:lpstr>Мы - за здоровый образ жизни</vt:lpstr>
      <vt:lpstr>Мы - за здоровый образ жизни</vt:lpstr>
      <vt:lpstr>Мы - за здоровый образ жизни</vt:lpstr>
      <vt:lpstr>Мы - за здоровый образ жизни</vt:lpstr>
      <vt:lpstr>Мы - за здоровый образ жизни</vt:lpstr>
      <vt:lpstr>Мы - за здоровый образ жизни</vt:lpstr>
      <vt:lpstr>Мы - за здоровый образ жизни</vt:lpstr>
      <vt:lpstr>Мы - за здоровый образ жизни</vt:lpstr>
      <vt:lpstr>Здоровья, мира и добра!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- за здоровый образ жизни</dc:title>
  <dc:creator>Hp-home</dc:creator>
  <cp:lastModifiedBy>Hp-home</cp:lastModifiedBy>
  <cp:revision>10</cp:revision>
  <dcterms:created xsi:type="dcterms:W3CDTF">2023-01-27T11:46:32Z</dcterms:created>
  <dcterms:modified xsi:type="dcterms:W3CDTF">2023-01-27T13:16:43Z</dcterms:modified>
</cp:coreProperties>
</file>