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0" r:id="rId5"/>
    <p:sldId id="259" r:id="rId6"/>
    <p:sldId id="265" r:id="rId7"/>
    <p:sldId id="266" r:id="rId8"/>
    <p:sldId id="261" r:id="rId9"/>
    <p:sldId id="262" r:id="rId10"/>
    <p:sldId id="263" r:id="rId11"/>
    <p:sldId id="267" r:id="rId12"/>
    <p:sldId id="264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62234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33416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381902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5329894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658263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102985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657673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701644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42573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672508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255275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226683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591775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005786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87460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408549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11193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CBB6C34-8579-444D-A90B-E270D0B428A3}" type="datetimeFigureOut">
              <a:rPr lang="ru-RU" smtClean="0"/>
              <a:t>23.11.2024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AA8CAC3-C9E8-4A1E-8B7D-ED518B2B4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643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ransition spd="slow">
    <p:wipe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8769" y="1679370"/>
            <a:ext cx="10770919" cy="3513116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функциональной грамотности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уроках английского языка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примере темы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любимая еда»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594" y="4999512"/>
            <a:ext cx="8689976" cy="1659576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Орлова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Александровна,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английского языка</a:t>
            </a:r>
          </a:p>
          <a:p>
            <a:pPr algn="l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«Гимназия № 1 им. А.В.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Баландина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Балашиха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3689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1596177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finance</a:t>
            </a:r>
            <a:endParaRPr lang="ru-RU" sz="48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user\Desktop\открытый урок Еда\family-shopping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964" y="1204292"/>
            <a:ext cx="9340333" cy="55171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471585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user\Desktop\открытый урок Еда\40961745-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105" y="1854835"/>
            <a:ext cx="7510895" cy="4797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user\Desktop\открытый урок Еда\9c0597749c0e2e46b93d6dff8022f5b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78" y="0"/>
            <a:ext cx="4800600" cy="3709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4"/>
          <a:stretch>
            <a:fillRect/>
          </a:stretch>
        </p:blipFill>
        <p:spPr>
          <a:xfrm>
            <a:off x="144978" y="4005460"/>
            <a:ext cx="4013128" cy="2647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80862" y="42930"/>
            <a:ext cx="2017505" cy="184403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400" y="29213"/>
            <a:ext cx="3121152" cy="187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16920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149" y="77253"/>
            <a:ext cx="10364451" cy="1596177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creativity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298868" y="1971304"/>
            <a:ext cx="6978732" cy="3819895"/>
          </a:xfrm>
        </p:spPr>
        <p:txBody>
          <a:bodyPr>
            <a:normAutofit lnSpcReduction="10000"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Ingredients:</a:t>
            </a:r>
          </a:p>
          <a:p>
            <a:endParaRPr lang="en-US" sz="36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cook: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user\Downloads\IMG_452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32" y="1721922"/>
            <a:ext cx="3728553" cy="465118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4168240" y="1874321"/>
            <a:ext cx="6745184" cy="2006930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168240" y="4047516"/>
            <a:ext cx="6970815" cy="246016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604138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167254"/>
            <a:ext cx="10364451" cy="1596177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Homework</a:t>
            </a:r>
            <a:endParaRPr lang="ru-RU" sz="4800" b="1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5628904" y="3010340"/>
            <a:ext cx="5649321" cy="3357306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Write a shopping list for your mother.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587" y="1894060"/>
            <a:ext cx="4351317" cy="43513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17894526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открытый урок Еда\scale_1200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1490" y="1033153"/>
            <a:ext cx="3594265" cy="3372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56" y="1721922"/>
            <a:ext cx="8801244" cy="5027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13149" y="103945"/>
            <a:ext cx="10364451" cy="1596177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results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009116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this song about?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838" y="2022579"/>
            <a:ext cx="6672324" cy="3424237"/>
          </a:xfrm>
        </p:spPr>
      </p:pic>
    </p:spTree>
    <p:extLst>
      <p:ext uri="{BB962C8B-B14F-4D97-AF65-F5344CB8AC3E}">
        <p14:creationId xmlns:p14="http://schemas.microsoft.com/office/powerpoint/2010/main" val="31016192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the theme of our lesson? 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919587" y="2214694"/>
            <a:ext cx="6352826" cy="431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607931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605642" y="3040083"/>
            <a:ext cx="10363200" cy="356259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Овальная выноска 3"/>
          <p:cNvSpPr/>
          <p:nvPr/>
        </p:nvSpPr>
        <p:spPr>
          <a:xfrm>
            <a:off x="1175656" y="706489"/>
            <a:ext cx="4999512" cy="1555668"/>
          </a:xfrm>
          <a:prstGeom prst="wedgeEllipseCallou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08166" y="795647"/>
            <a:ext cx="41444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What’s your favourite food?</a:t>
            </a:r>
          </a:p>
          <a:p>
            <a:pPr algn="ctr"/>
            <a:endParaRPr lang="ru-RU" sz="3600" dirty="0"/>
          </a:p>
        </p:txBody>
      </p:sp>
      <p:sp>
        <p:nvSpPr>
          <p:cNvPr id="6" name="Овальная выноска 5"/>
          <p:cNvSpPr/>
          <p:nvPr/>
        </p:nvSpPr>
        <p:spPr>
          <a:xfrm>
            <a:off x="5572799" y="1771747"/>
            <a:ext cx="5213268" cy="1961040"/>
          </a:xfrm>
          <a:prstGeom prst="wedgeEllipseCallou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350025" y="2204713"/>
            <a:ext cx="36478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Vegetables, 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Yum</a:t>
            </a: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36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 you?</a:t>
            </a:r>
          </a:p>
          <a:p>
            <a:endParaRPr lang="ru-RU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1212310" y="3612066"/>
            <a:ext cx="4999512" cy="1555668"/>
          </a:xfrm>
          <a:prstGeom prst="wedgeEllipseCallou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252897" y="4039083"/>
            <a:ext cx="26853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apples.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25" y="4172151"/>
            <a:ext cx="2685849" cy="268584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010" y="112734"/>
            <a:ext cx="2340114" cy="156007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962413"/>
            <a:ext cx="3289465" cy="219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636719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1596177"/>
          </a:xfrm>
        </p:spPr>
        <p:txBody>
          <a:bodyPr>
            <a:normAutofit/>
          </a:bodyPr>
          <a:lstStyle/>
          <a:p>
            <a:r>
              <a:rPr lang="en-US" sz="6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Maths</a:t>
            </a:r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100" y="1363311"/>
            <a:ext cx="7846807" cy="53402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7332972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037" y="185737"/>
            <a:ext cx="6257925" cy="648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4944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149" y="286008"/>
            <a:ext cx="10364451" cy="1596177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endParaRPr lang="ru-RU" sz="5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56260" y="2006930"/>
            <a:ext cx="10921340" cy="37842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divide words into two </a:t>
            </a:r>
            <a:r>
              <a:rPr lang="en-US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categories: </a:t>
            </a:r>
            <a:r>
              <a:rPr lang="en-US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Meat, Coke, Potatoes, Ice cream, Carrots, Cake, Milk, Popcorn, Chicken, Chocolate, Eggs, Pizza, Rice, </a:t>
            </a:r>
            <a:r>
              <a:rPr lang="en-US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Crisps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5111" y="3459346"/>
            <a:ext cx="5165768" cy="30133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3693960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10"/>
          <p:cNvSpPr>
            <a:spLocks noGrp="1"/>
          </p:cNvSpPr>
          <p:nvPr>
            <p:ph sz="quarter" idx="13"/>
          </p:nvPr>
        </p:nvSpPr>
        <p:spPr>
          <a:xfrm>
            <a:off x="914087" y="2495331"/>
            <a:ext cx="10363826" cy="3424107"/>
          </a:xfrm>
        </p:spPr>
        <p:txBody>
          <a:bodyPr numCol="1"/>
          <a:lstStyle/>
          <a:p>
            <a:pPr marL="0" indent="0" algn="just">
              <a:buNone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Meat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Coke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Potatoes 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Ice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cream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Carrots                                                                                                               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Cake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Milk                                                                                                                     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Popcorn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Chicken                                                                                                          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Chocolate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Eggs      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Pizza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Rice                                                                                                                       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Crisps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Рисунок 1" descr="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061" y="338447"/>
            <a:ext cx="2731325" cy="283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Рисунок 2" descr="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194" y="2703300"/>
            <a:ext cx="3086505" cy="300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22479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endParaRPr kumimoji="0" lang="en-US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67355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226631"/>
            <a:ext cx="10364451" cy="1596177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Reading</a:t>
            </a:r>
            <a:endParaRPr lang="ru-RU" sz="5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771524" y="1678194"/>
            <a:ext cx="8441255" cy="43782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5891534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76</TotalTime>
  <Words>135</Words>
  <Application>Microsoft Office PowerPoint</Application>
  <PresentationFormat>Широкоэкранный</PresentationFormat>
  <Paragraphs>36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Tw Cen MT</vt:lpstr>
      <vt:lpstr>Капля</vt:lpstr>
      <vt:lpstr>Формирование функциональной грамотности  на уроках английского языка  на примере темы  «Моя любимая еда» </vt:lpstr>
      <vt:lpstr>what is this song about?  </vt:lpstr>
      <vt:lpstr>What is the theme of our lesson? </vt:lpstr>
      <vt:lpstr>Презентация PowerPoint</vt:lpstr>
      <vt:lpstr>Maths </vt:lpstr>
      <vt:lpstr>Презентация PowerPoint</vt:lpstr>
      <vt:lpstr>Science</vt:lpstr>
      <vt:lpstr>Презентация PowerPoint</vt:lpstr>
      <vt:lpstr>Reading</vt:lpstr>
      <vt:lpstr>finance</vt:lpstr>
      <vt:lpstr>Презентация PowerPoint</vt:lpstr>
      <vt:lpstr>creativity</vt:lpstr>
      <vt:lpstr>Homework</vt:lpstr>
      <vt:lpstr>Our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функциональной грамотности  на уроках английского языка  на примере темы  «Моя любимая еда» </dc:title>
  <dc:creator>user</dc:creator>
  <cp:lastModifiedBy>user</cp:lastModifiedBy>
  <cp:revision>22</cp:revision>
  <dcterms:created xsi:type="dcterms:W3CDTF">2024-11-23T05:55:03Z</dcterms:created>
  <dcterms:modified xsi:type="dcterms:W3CDTF">2024-11-23T13:14:19Z</dcterms:modified>
</cp:coreProperties>
</file>