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5" r:id="rId3"/>
    <p:sldId id="263" r:id="rId4"/>
    <p:sldId id="267" r:id="rId5"/>
    <p:sldId id="268" r:id="rId6"/>
    <p:sldId id="269" r:id="rId7"/>
    <p:sldId id="270" r:id="rId8"/>
    <p:sldId id="272" r:id="rId9"/>
    <p:sldId id="273" r:id="rId10"/>
    <p:sldId id="274" r:id="rId11"/>
    <p:sldId id="275" r:id="rId12"/>
    <p:sldId id="276" r:id="rId13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84583" autoAdjust="0"/>
  </p:normalViewPr>
  <p:slideViewPr>
    <p:cSldViewPr>
      <p:cViewPr varScale="1">
        <p:scale>
          <a:sx n="62" d="100"/>
          <a:sy n="62" d="100"/>
        </p:scale>
        <p:origin x="98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03.03.2022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1340768"/>
            <a:ext cx="5897185" cy="1152128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339752" y="116632"/>
            <a:ext cx="6804248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179512" y="1988840"/>
            <a:ext cx="7488832" cy="3312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16632"/>
            <a:ext cx="6804248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988840"/>
            <a:ext cx="7488832" cy="3312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76211"/>
            <a:ext cx="6912768" cy="4320480"/>
          </a:xfrm>
        </p:spPr>
        <p:txBody>
          <a:bodyPr>
            <a:noAutofit/>
          </a:bodyPr>
          <a:lstStyle/>
          <a:p>
            <a:r>
              <a:rPr lang="ru-RU" sz="6000" dirty="0"/>
              <a:t>Зеленая аптека</a:t>
            </a:r>
            <a:br>
              <a:rPr lang="ru-RU" sz="6000" dirty="0"/>
            </a:br>
            <a:r>
              <a:rPr lang="ru-RU" sz="6000" dirty="0"/>
              <a:t>в походе</a:t>
            </a:r>
            <a:endParaRPr lang="ru-RU" sz="60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3450" y="260648"/>
            <a:ext cx="862783" cy="83099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2636" y="270466"/>
            <a:ext cx="7974632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FD13B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МБОУ для детей-сирот и детей, оставшихся без попечения родителей «</a:t>
            </a:r>
            <a:r>
              <a:rPr lang="ru-RU" sz="2400" b="1" dirty="0" err="1" smtClean="0">
                <a:solidFill>
                  <a:srgbClr val="7FD13B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Яйский</a:t>
            </a:r>
            <a:r>
              <a:rPr lang="ru-RU" sz="2400" b="1" dirty="0" smtClean="0">
                <a:solidFill>
                  <a:srgbClr val="7FD13B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детский дом «Колокольчик»</a:t>
            </a:r>
            <a:endParaRPr lang="ru-RU" sz="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2636" y="3789040"/>
            <a:ext cx="406823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7FD13B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Составители: </a:t>
            </a:r>
          </a:p>
          <a:p>
            <a:r>
              <a:rPr lang="ru-RU" sz="1600" b="1" dirty="0" smtClean="0">
                <a:solidFill>
                  <a:srgbClr val="7FD13B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Беспалова Ксения Юрьевна, инструктор по физической культуре</a:t>
            </a:r>
          </a:p>
          <a:p>
            <a:r>
              <a:rPr lang="ru-RU" sz="1600" b="1" dirty="0" smtClean="0">
                <a:solidFill>
                  <a:srgbClr val="7FD13B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Семенова Мария Вячеславовна,</a:t>
            </a:r>
          </a:p>
          <a:p>
            <a:r>
              <a:rPr lang="ru-RU" sz="1600" b="1" dirty="0" smtClean="0">
                <a:solidFill>
                  <a:srgbClr val="7FD13B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педагог-организатор</a:t>
            </a:r>
          </a:p>
          <a:p>
            <a:endParaRPr lang="ru-RU" sz="500" dirty="0"/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6804248" cy="1150897"/>
          </a:xfrm>
        </p:spPr>
        <p:txBody>
          <a:bodyPr/>
          <a:lstStyle/>
          <a:p>
            <a:r>
              <a:rPr lang="ru-RU" dirty="0" smtClean="0"/>
              <a:t>Мята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40385"/>
            <a:ext cx="3600400" cy="47154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/>
              <a:t>Аппетита если нету,</a:t>
            </a:r>
          </a:p>
          <a:p>
            <a:pPr marL="0" indent="0">
              <a:buNone/>
            </a:pPr>
            <a:r>
              <a:rPr lang="ru-RU" sz="2000" b="1" dirty="0"/>
              <a:t>Иль желудком болен ты,</a:t>
            </a:r>
          </a:p>
          <a:p>
            <a:pPr marL="0" indent="0">
              <a:buNone/>
            </a:pPr>
            <a:r>
              <a:rPr lang="ru-RU" sz="2000" b="1" dirty="0"/>
              <a:t>Нет прекраснее совета —</a:t>
            </a:r>
          </a:p>
          <a:p>
            <a:pPr marL="0" indent="0">
              <a:buNone/>
            </a:pPr>
            <a:r>
              <a:rPr lang="ru-RU" sz="2000" b="1" dirty="0"/>
              <a:t>Мяты перечной нарви.</a:t>
            </a:r>
          </a:p>
          <a:p>
            <a:pPr marL="0" indent="0">
              <a:buNone/>
            </a:pPr>
            <a:r>
              <a:rPr lang="ru-RU" sz="2000" b="1" dirty="0"/>
              <a:t>Ели нервы расшалятся,</a:t>
            </a:r>
          </a:p>
          <a:p>
            <a:pPr marL="0" indent="0">
              <a:buNone/>
            </a:pPr>
            <a:r>
              <a:rPr lang="ru-RU" sz="2000" b="1" dirty="0"/>
              <a:t>И совсем не будет сил,</a:t>
            </a:r>
          </a:p>
          <a:p>
            <a:pPr marL="0" indent="0">
              <a:buNone/>
            </a:pPr>
            <a:r>
              <a:rPr lang="ru-RU" sz="2000" b="1" dirty="0"/>
              <a:t>Чаю с мятою напейся,</a:t>
            </a:r>
          </a:p>
          <a:p>
            <a:pPr marL="0" indent="0">
              <a:buNone/>
            </a:pPr>
            <a:r>
              <a:rPr lang="ru-RU" sz="2000" b="1" dirty="0"/>
              <a:t>Чтобы ты совсем остыл.</a:t>
            </a:r>
          </a:p>
          <a:p>
            <a:pPr marL="0" indent="0">
              <a:buNone/>
            </a:pPr>
            <a:r>
              <a:rPr lang="ru-RU" sz="2000" b="1" dirty="0"/>
              <a:t>Если спишь ты неспокойно,</a:t>
            </a:r>
          </a:p>
          <a:p>
            <a:pPr marL="0" indent="0">
              <a:buNone/>
            </a:pPr>
            <a:r>
              <a:rPr lang="ru-RU" sz="2000" b="1" dirty="0"/>
              <a:t>Иль плохие видишь сны,</a:t>
            </a:r>
          </a:p>
          <a:p>
            <a:pPr marL="0" indent="0">
              <a:buNone/>
            </a:pPr>
            <a:r>
              <a:rPr lang="ru-RU" sz="2000" b="1" dirty="0"/>
              <a:t>То подушку к изголовью,</a:t>
            </a:r>
          </a:p>
          <a:p>
            <a:pPr marL="0" indent="0">
              <a:buNone/>
            </a:pPr>
            <a:r>
              <a:rPr lang="ru-RU" sz="2000" b="1" dirty="0"/>
              <a:t>С этой мятой положи.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9864" y="332656"/>
            <a:ext cx="859611" cy="8291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9796" y="1628800"/>
            <a:ext cx="3789895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3871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0580" y="171771"/>
            <a:ext cx="6804248" cy="1150897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rgbClr val="7FD13B">
                    <a:lumMod val="75000"/>
                  </a:srgbClr>
                </a:solidFill>
              </a:rPr>
              <a:t>Памятка при сборе лекарственных растений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22668"/>
            <a:ext cx="7488832" cy="4626612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Нельзя собирать растения возле автомобильных и железных дорог;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Нельзя собирать лекарственные растения в сырую и мокрую погоду, лучше это сделать днем, когда сухо и ясно;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Нельзя пробовать растения на вкус;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Нельзя рвать много растений;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Собирать лекарственные растения надо каждый вид отдельно;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После сбора лекарственных растений надо тщательно вымыть руки.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4368" y="332656"/>
            <a:ext cx="859611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99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86344"/>
            <a:ext cx="5562364" cy="331236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Мы в походе не скучаем,</a:t>
            </a:r>
          </a:p>
          <a:p>
            <a:pPr marL="0" indent="0">
              <a:buNone/>
            </a:pPr>
            <a:r>
              <a:rPr lang="ru-RU" b="1" dirty="0" smtClean="0"/>
              <a:t>Дружно травы собираем.</a:t>
            </a:r>
          </a:p>
          <a:p>
            <a:pPr marL="0" indent="0">
              <a:buNone/>
            </a:pPr>
            <a:r>
              <a:rPr lang="ru-RU" b="1" dirty="0" smtClean="0"/>
              <a:t>Трав лекарственных запас</a:t>
            </a:r>
          </a:p>
          <a:p>
            <a:pPr marL="0" indent="0">
              <a:buNone/>
            </a:pPr>
            <a:r>
              <a:rPr lang="ru-RU" b="1" dirty="0" smtClean="0"/>
              <a:t>Помогает в трудный час!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774" y="3573016"/>
            <a:ext cx="3744416" cy="2808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5965" y="1107260"/>
            <a:ext cx="2597169" cy="3462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4502" y="278132"/>
            <a:ext cx="859611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34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476672"/>
            <a:ext cx="6912768" cy="547260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В турпоход мы в выходной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едем, как в аптеку.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За лекарственной травой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в помощь человеку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Сколько трав растет в Кузбассе!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Хватит всех оздоровить.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Этим летом мы решили: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все собрать и засушить.</a:t>
            </a:r>
          </a:p>
          <a:p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Все целительные травы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 нам в аптеку отнесём,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чтоб служили всем на славу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каждым часом, каждым днём!</a:t>
            </a:r>
          </a:p>
          <a:p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76672"/>
            <a:ext cx="2916324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0502" y="370925"/>
            <a:ext cx="859611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33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Box 259"/>
          <p:cNvSpPr txBox="1">
            <a:spLocks noChangeArrowheads="1"/>
          </p:cNvSpPr>
          <p:nvPr/>
        </p:nvSpPr>
        <p:spPr bwMode="gray">
          <a:xfrm>
            <a:off x="1208375" y="1394126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104" y="2077137"/>
            <a:ext cx="835224" cy="719390"/>
          </a:xfrm>
          <a:prstGeom prst="rect">
            <a:avLst/>
          </a:prstGeom>
        </p:spPr>
      </p:pic>
      <p:sp>
        <p:nvSpPr>
          <p:cNvPr id="44" name="Text Box 259"/>
          <p:cNvSpPr txBox="1">
            <a:spLocks noChangeArrowheads="1"/>
          </p:cNvSpPr>
          <p:nvPr/>
        </p:nvSpPr>
        <p:spPr bwMode="gray">
          <a:xfrm>
            <a:off x="1208375" y="2249832"/>
            <a:ext cx="26937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FFFFFF"/>
                </a:solidFill>
                <a:latin typeface="Arial" charset="0"/>
              </a:rPr>
              <a:t>2</a:t>
            </a:r>
            <a:endParaRPr lang="en-US" sz="2400" b="1" dirty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99792" y="548680"/>
            <a:ext cx="4107215" cy="66787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7FD13B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Ромашка</a:t>
            </a:r>
          </a:p>
          <a:p>
            <a:r>
              <a:rPr lang="ru-RU" sz="4800" dirty="0" smtClean="0">
                <a:solidFill>
                  <a:srgbClr val="7FD13B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Календула</a:t>
            </a:r>
          </a:p>
          <a:p>
            <a:r>
              <a:rPr lang="ru-RU" sz="4800" dirty="0" smtClean="0">
                <a:solidFill>
                  <a:srgbClr val="7FD13B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Подорожник</a:t>
            </a:r>
          </a:p>
          <a:p>
            <a:r>
              <a:rPr lang="ru-RU" sz="4800" dirty="0" smtClean="0">
                <a:solidFill>
                  <a:srgbClr val="7FD13B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Шиповник</a:t>
            </a:r>
          </a:p>
          <a:p>
            <a:r>
              <a:rPr lang="ru-RU" sz="4800" dirty="0" smtClean="0">
                <a:solidFill>
                  <a:srgbClr val="7FD13B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Мать-и-мачеха</a:t>
            </a:r>
          </a:p>
          <a:p>
            <a:r>
              <a:rPr lang="ru-RU" sz="4800" dirty="0" smtClean="0">
                <a:solidFill>
                  <a:srgbClr val="7FD13B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Мелиса</a:t>
            </a:r>
          </a:p>
          <a:p>
            <a:r>
              <a:rPr lang="ru-RU" sz="4800" dirty="0" smtClean="0">
                <a:solidFill>
                  <a:srgbClr val="7FD13B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Душица</a:t>
            </a:r>
          </a:p>
          <a:p>
            <a:r>
              <a:rPr lang="ru-RU" sz="4800" dirty="0" smtClean="0">
                <a:solidFill>
                  <a:srgbClr val="7FD13B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Мята</a:t>
            </a:r>
          </a:p>
          <a:p>
            <a:endParaRPr lang="ru-RU" sz="4400" dirty="0">
              <a:solidFill>
                <a:srgbClr val="7FD13B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155" y="5836782"/>
            <a:ext cx="835224" cy="71939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6687" y="669633"/>
            <a:ext cx="835224" cy="71939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155" y="5066360"/>
            <a:ext cx="835224" cy="71939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155" y="4271816"/>
            <a:ext cx="835224" cy="71939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764" y="3536351"/>
            <a:ext cx="835224" cy="71939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104" y="2831336"/>
            <a:ext cx="835224" cy="71939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3973" y="1340892"/>
            <a:ext cx="835224" cy="719390"/>
          </a:xfrm>
          <a:prstGeom prst="rect">
            <a:avLst/>
          </a:prstGeom>
        </p:spPr>
      </p:pic>
      <p:sp>
        <p:nvSpPr>
          <p:cNvPr id="45" name="Прямоугольник 44"/>
          <p:cNvSpPr/>
          <p:nvPr/>
        </p:nvSpPr>
        <p:spPr>
          <a:xfrm>
            <a:off x="1963866" y="532703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</a:t>
            </a:r>
            <a:endParaRPr lang="ru-RU" sz="4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995493" y="1312067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dirty="0" smtClean="0">
                <a:ln w="10160">
                  <a:solidFill>
                    <a:srgbClr val="738AC8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</a:t>
            </a:r>
            <a:endParaRPr lang="ru-RU" sz="4400" b="1" dirty="0">
              <a:ln w="10160">
                <a:solidFill>
                  <a:srgbClr val="738AC8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979495" y="2021534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dirty="0" smtClean="0">
                <a:ln w="10160">
                  <a:solidFill>
                    <a:srgbClr val="738AC8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3</a:t>
            </a:r>
            <a:endParaRPr lang="ru-RU" sz="4400" b="1" dirty="0">
              <a:ln w="10160">
                <a:solidFill>
                  <a:srgbClr val="738AC8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042354" y="2797508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dirty="0" smtClean="0">
                <a:ln w="10160">
                  <a:solidFill>
                    <a:srgbClr val="738AC8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4</a:t>
            </a:r>
            <a:endParaRPr lang="ru-RU" sz="4400" b="1" dirty="0">
              <a:ln w="10160">
                <a:solidFill>
                  <a:srgbClr val="738AC8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058483" y="3510365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dirty="0" smtClean="0">
                <a:ln w="10160">
                  <a:solidFill>
                    <a:srgbClr val="738AC8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5</a:t>
            </a:r>
            <a:endParaRPr lang="ru-RU" sz="4400" b="1" dirty="0">
              <a:ln w="10160">
                <a:solidFill>
                  <a:srgbClr val="738AC8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016585" y="4221765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dirty="0" smtClean="0">
                <a:ln w="10160">
                  <a:solidFill>
                    <a:srgbClr val="738AC8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6</a:t>
            </a:r>
            <a:endParaRPr lang="ru-RU" sz="4400" b="1" dirty="0">
              <a:ln w="10160">
                <a:solidFill>
                  <a:srgbClr val="738AC8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016585" y="5015328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dirty="0" smtClean="0">
                <a:ln w="10160">
                  <a:solidFill>
                    <a:srgbClr val="738AC8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7</a:t>
            </a:r>
            <a:endParaRPr lang="ru-RU" sz="4400" b="1" dirty="0">
              <a:ln w="10160">
                <a:solidFill>
                  <a:srgbClr val="738AC8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057983" y="5807721"/>
            <a:ext cx="4700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400" b="1" dirty="0" smtClean="0">
                <a:ln w="10160">
                  <a:solidFill>
                    <a:srgbClr val="738AC8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8</a:t>
            </a:r>
            <a:endParaRPr lang="ru-RU" sz="4400" b="1" dirty="0">
              <a:ln w="10160">
                <a:solidFill>
                  <a:srgbClr val="738AC8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3" name="Рисунок 5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2360" y="473016"/>
            <a:ext cx="859611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53867"/>
            <a:ext cx="6804248" cy="1150897"/>
          </a:xfrm>
        </p:spPr>
        <p:txBody>
          <a:bodyPr/>
          <a:lstStyle/>
          <a:p>
            <a:r>
              <a:rPr lang="ru-RU" dirty="0" smtClean="0"/>
              <a:t>Ромашка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2961" y="1124744"/>
            <a:ext cx="4896544" cy="49685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/>
              <a:t>Вот аптечная ромашка.</a:t>
            </a:r>
          </a:p>
          <a:p>
            <a:pPr marL="0" indent="0">
              <a:buNone/>
            </a:pPr>
            <a:r>
              <a:rPr lang="ru-RU" sz="2000" b="1" dirty="0"/>
              <a:t>В складку белая рубашка, </a:t>
            </a:r>
          </a:p>
          <a:p>
            <a:pPr marL="0" indent="0">
              <a:buNone/>
            </a:pPr>
            <a:r>
              <a:rPr lang="ru-RU" sz="2000" b="1" dirty="0"/>
              <a:t>С брошью на воротнике,</a:t>
            </a:r>
          </a:p>
          <a:p>
            <a:pPr marL="0" indent="0">
              <a:buNone/>
            </a:pPr>
            <a:r>
              <a:rPr lang="ru-RU" sz="2000" b="1" dirty="0"/>
              <a:t>Разрослась невдалеке.</a:t>
            </a:r>
          </a:p>
          <a:p>
            <a:pPr marL="0" indent="0">
              <a:buNone/>
            </a:pPr>
            <a:r>
              <a:rPr lang="ru-RU" sz="2000" b="1" dirty="0"/>
              <a:t> </a:t>
            </a:r>
          </a:p>
          <a:p>
            <a:pPr marL="0" indent="0">
              <a:buNone/>
            </a:pPr>
            <a:r>
              <a:rPr lang="ru-RU" sz="2000" b="1" dirty="0"/>
              <a:t>Запах сильный, ароматный,</a:t>
            </a:r>
          </a:p>
          <a:p>
            <a:pPr marL="0" indent="0">
              <a:buNone/>
            </a:pPr>
            <a:r>
              <a:rPr lang="ru-RU" sz="2000" b="1" dirty="0"/>
              <a:t>Свежий, нежный и приятный.</a:t>
            </a:r>
          </a:p>
          <a:p>
            <a:pPr marL="0" indent="0">
              <a:buNone/>
            </a:pPr>
            <a:r>
              <a:rPr lang="ru-RU" sz="2000" b="1" dirty="0"/>
              <a:t>Листья  у неё - метёлки,</a:t>
            </a:r>
          </a:p>
          <a:p>
            <a:pPr marL="0" indent="0">
              <a:buNone/>
            </a:pPr>
            <a:r>
              <a:rPr lang="ru-RU" sz="2000" b="1" dirty="0"/>
              <a:t>Очень мягкие иголки.</a:t>
            </a:r>
          </a:p>
          <a:p>
            <a:pPr marL="0" indent="0">
              <a:buNone/>
            </a:pPr>
            <a:r>
              <a:rPr lang="ru-RU" sz="2000" b="1" dirty="0"/>
              <a:t> </a:t>
            </a:r>
          </a:p>
          <a:p>
            <a:pPr marL="0" indent="0">
              <a:buNone/>
            </a:pPr>
            <a:r>
              <a:rPr lang="ru-RU" sz="2000" b="1" dirty="0"/>
              <a:t>Этот цветик нам полезен -</a:t>
            </a:r>
          </a:p>
          <a:p>
            <a:pPr marL="0" indent="0">
              <a:buNone/>
            </a:pPr>
            <a:r>
              <a:rPr lang="ru-RU" sz="2000" b="1" dirty="0"/>
              <a:t>Помогает от болезней.</a:t>
            </a:r>
          </a:p>
          <a:p>
            <a:pPr marL="0" indent="0">
              <a:buNone/>
            </a:pPr>
            <a:r>
              <a:rPr lang="ru-RU" sz="2000" b="1" dirty="0"/>
              <a:t>Хорошо стоит в букете.</a:t>
            </a:r>
          </a:p>
          <a:p>
            <a:pPr marL="0" indent="0">
              <a:buNone/>
            </a:pPr>
            <a:r>
              <a:rPr lang="ru-RU" sz="2000" b="1" dirty="0"/>
              <a:t>Соберём цветочки эти.</a:t>
            </a:r>
            <a:br>
              <a:rPr lang="ru-RU" sz="2000" b="1" dirty="0"/>
            </a:br>
            <a:endParaRPr lang="ru-RU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952" y="1484784"/>
            <a:ext cx="4110794" cy="2873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0940" y="438401"/>
            <a:ext cx="859611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2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154646"/>
            <a:ext cx="5328592" cy="1150897"/>
          </a:xfrm>
        </p:spPr>
        <p:txBody>
          <a:bodyPr/>
          <a:lstStyle/>
          <a:p>
            <a:r>
              <a:rPr lang="ru-RU" dirty="0" smtClean="0"/>
              <a:t>Календула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056" y="1556792"/>
            <a:ext cx="5366056" cy="33123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 smtClean="0"/>
              <a:t>Вот календулы цветки,</a:t>
            </a:r>
            <a:br>
              <a:rPr lang="ru-RU" sz="2800" b="1" dirty="0" smtClean="0"/>
            </a:br>
            <a:r>
              <a:rPr lang="ru-RU" sz="2800" b="1" dirty="0" smtClean="0"/>
              <a:t>В народе просто — «ноготки»,</a:t>
            </a:r>
            <a:br>
              <a:rPr lang="ru-RU" sz="2800" b="1" dirty="0" smtClean="0"/>
            </a:br>
            <a:r>
              <a:rPr lang="ru-RU" sz="2800" b="1" dirty="0" smtClean="0"/>
              <a:t>если их в стакан сложить,</a:t>
            </a:r>
            <a:br>
              <a:rPr lang="ru-RU" sz="2800" b="1" dirty="0" smtClean="0"/>
            </a:br>
            <a:r>
              <a:rPr lang="ru-RU" sz="2800" b="1" dirty="0" smtClean="0"/>
              <a:t>кипятком простым залить,</a:t>
            </a:r>
            <a:br>
              <a:rPr lang="ru-RU" sz="2800" b="1" dirty="0" smtClean="0"/>
            </a:br>
            <a:r>
              <a:rPr lang="ru-RU" sz="2800" b="1" dirty="0" smtClean="0"/>
              <a:t>И немного настоять —</a:t>
            </a:r>
            <a:br>
              <a:rPr lang="ru-RU" sz="2800" b="1" dirty="0" smtClean="0"/>
            </a:br>
            <a:r>
              <a:rPr lang="ru-RU" sz="2800" b="1" dirty="0" smtClean="0"/>
              <a:t>можно горло полоскать.</a:t>
            </a:r>
            <a:br>
              <a:rPr lang="ru-RU" sz="2800" b="1" dirty="0" smtClean="0"/>
            </a:br>
            <a:r>
              <a:rPr lang="ru-RU" sz="2800" b="1" dirty="0" smtClean="0"/>
              <a:t>Ноготки должны помочь —</a:t>
            </a:r>
            <a:br>
              <a:rPr lang="ru-RU" sz="2800" b="1" dirty="0" smtClean="0"/>
            </a:br>
            <a:r>
              <a:rPr lang="ru-RU" sz="2800" b="1" dirty="0" smtClean="0"/>
              <a:t>уходи ангина прочь!!!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1772816"/>
            <a:ext cx="3599892" cy="2399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2360" y="438401"/>
            <a:ext cx="859611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00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16632"/>
            <a:ext cx="4752528" cy="1150897"/>
          </a:xfrm>
        </p:spPr>
        <p:txBody>
          <a:bodyPr/>
          <a:lstStyle/>
          <a:p>
            <a:r>
              <a:rPr lang="ru-RU" dirty="0" smtClean="0"/>
              <a:t>Подорожник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00808"/>
            <a:ext cx="4968552" cy="374441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Ты найдёшь его всегда</a:t>
            </a:r>
            <a:br>
              <a:rPr lang="ru-RU" b="1" dirty="0"/>
            </a:br>
            <a:r>
              <a:rPr lang="ru-RU" b="1" dirty="0"/>
              <a:t>Вдоль дорожки без труда.</a:t>
            </a:r>
            <a:br>
              <a:rPr lang="ru-RU" b="1" dirty="0"/>
            </a:br>
            <a:r>
              <a:rPr lang="ru-RU" b="1" dirty="0"/>
              <a:t>Листья крупные растут,</a:t>
            </a:r>
            <a:br>
              <a:rPr lang="ru-RU" b="1" dirty="0"/>
            </a:br>
            <a:r>
              <a:rPr lang="ru-RU" b="1" dirty="0"/>
              <a:t>Подорожником зовут.</a:t>
            </a:r>
            <a:br>
              <a:rPr lang="ru-RU" b="1" dirty="0"/>
            </a:br>
            <a:r>
              <a:rPr lang="ru-RU" b="1" dirty="0"/>
              <a:t>Он невзрачный и простой,</a:t>
            </a:r>
            <a:br>
              <a:rPr lang="ru-RU" b="1" dirty="0"/>
            </a:br>
            <a:r>
              <a:rPr lang="ru-RU" b="1" dirty="0"/>
              <a:t>Но всегда помощник твой.</a:t>
            </a:r>
            <a:br>
              <a:rPr lang="ru-RU" b="1" dirty="0"/>
            </a:br>
            <a:r>
              <a:rPr lang="ru-RU" b="1" dirty="0"/>
              <a:t>К ранке листик приложи</a:t>
            </a:r>
            <a:br>
              <a:rPr lang="ru-RU" b="1" dirty="0"/>
            </a:br>
            <a:r>
              <a:rPr lang="ru-RU" b="1" dirty="0"/>
              <a:t>Да покрепче привяжи.</a:t>
            </a:r>
            <a:br>
              <a:rPr lang="ru-RU" b="1" dirty="0"/>
            </a:br>
            <a:r>
              <a:rPr lang="ru-RU" b="1" dirty="0"/>
              <a:t>Ранка быстро заживёт,</a:t>
            </a:r>
            <a:br>
              <a:rPr lang="ru-RU" b="1" dirty="0"/>
            </a:br>
            <a:r>
              <a:rPr lang="ru-RU" b="1" dirty="0"/>
              <a:t>Боль, обида пропадёт!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1844824"/>
            <a:ext cx="3522972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3199" y="422148"/>
            <a:ext cx="859611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02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16632"/>
            <a:ext cx="4536504" cy="1150897"/>
          </a:xfrm>
        </p:spPr>
        <p:txBody>
          <a:bodyPr/>
          <a:lstStyle/>
          <a:p>
            <a:r>
              <a:rPr lang="ru-RU" dirty="0"/>
              <a:t>Ш</a:t>
            </a:r>
            <a:r>
              <a:rPr lang="ru-RU" dirty="0" smtClean="0"/>
              <a:t>иповник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559550"/>
            <a:ext cx="4969504" cy="432048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Что за куст растет, друзья?</a:t>
            </a:r>
            <a:br>
              <a:rPr lang="ru-RU" b="1" dirty="0"/>
            </a:br>
            <a:r>
              <a:rPr lang="ru-RU" b="1" dirty="0"/>
              <a:t>Подойти к нему нельзя:</a:t>
            </a:r>
            <a:br>
              <a:rPr lang="ru-RU" b="1" dirty="0"/>
            </a:br>
            <a:r>
              <a:rPr lang="ru-RU" b="1" dirty="0"/>
              <a:t>Весь в иголках и шипах —</a:t>
            </a:r>
            <a:br>
              <a:rPr lang="ru-RU" b="1" dirty="0"/>
            </a:br>
            <a:r>
              <a:rPr lang="ru-RU" b="1" dirty="0"/>
              <a:t>Укололись дети «Ах!»</a:t>
            </a:r>
            <a:br>
              <a:rPr lang="ru-RU" b="1" dirty="0"/>
            </a:br>
            <a:r>
              <a:rPr lang="ru-RU" b="1" dirty="0"/>
              <a:t>Вот лекарственный полковник —</a:t>
            </a:r>
            <a:br>
              <a:rPr lang="ru-RU" b="1" dirty="0"/>
            </a:br>
            <a:r>
              <a:rPr lang="ru-RU" b="1" dirty="0"/>
              <a:t>А зовут его — </a:t>
            </a:r>
            <a:r>
              <a:rPr lang="ru-RU" b="1" dirty="0" smtClean="0"/>
              <a:t>шиповник!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И плоды его, ребята,</a:t>
            </a:r>
            <a:br>
              <a:rPr lang="ru-RU" b="1" dirty="0"/>
            </a:br>
            <a:r>
              <a:rPr lang="ru-RU" b="1" dirty="0"/>
              <a:t>Витаминами богаты,</a:t>
            </a:r>
            <a:br>
              <a:rPr lang="ru-RU" b="1" dirty="0"/>
            </a:br>
            <a:r>
              <a:rPr lang="ru-RU" b="1" dirty="0"/>
              <a:t>Кто настой из них попьёт —</a:t>
            </a:r>
            <a:br>
              <a:rPr lang="ru-RU" b="1" dirty="0"/>
            </a:br>
            <a:r>
              <a:rPr lang="ru-RU" b="1" dirty="0"/>
              <a:t>Очень долго проживёт!!!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1566150"/>
            <a:ext cx="3797208" cy="2532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2360" y="347167"/>
            <a:ext cx="859611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82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16632"/>
            <a:ext cx="4824536" cy="1150897"/>
          </a:xfrm>
        </p:spPr>
        <p:txBody>
          <a:bodyPr/>
          <a:lstStyle/>
          <a:p>
            <a:r>
              <a:rPr lang="ru-RU" dirty="0" smtClean="0"/>
              <a:t>Мелисса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4968552" cy="373171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/>
              <a:t>Мелисса-лимонная мята.</a:t>
            </a:r>
            <a:br>
              <a:rPr lang="ru-RU" b="1" dirty="0"/>
            </a:br>
            <a:r>
              <a:rPr lang="ru-RU" b="1" dirty="0"/>
              <a:t>Узорны резные листы.</a:t>
            </a:r>
            <a:br>
              <a:rPr lang="ru-RU" b="1" dirty="0"/>
            </a:br>
            <a:r>
              <a:rPr lang="ru-RU" b="1" dirty="0"/>
              <a:t>И в чуде её аромата</a:t>
            </a:r>
            <a:br>
              <a:rPr lang="ru-RU" b="1" dirty="0"/>
            </a:br>
            <a:r>
              <a:rPr lang="ru-RU" b="1" dirty="0"/>
              <a:t>Оттенки лимона чисты.</a:t>
            </a:r>
          </a:p>
          <a:p>
            <a:pPr marL="0" indent="0">
              <a:buNone/>
            </a:pPr>
            <a:r>
              <a:rPr lang="ru-RU" b="1" dirty="0"/>
              <a:t>Ей в чае, наверно, нет равных,</a:t>
            </a:r>
            <a:br>
              <a:rPr lang="ru-RU" b="1" dirty="0"/>
            </a:br>
            <a:r>
              <a:rPr lang="ru-RU" b="1" dirty="0"/>
              <a:t>Среди чабрецов и душиц.</a:t>
            </a:r>
            <a:br>
              <a:rPr lang="ru-RU" b="1" dirty="0"/>
            </a:br>
            <a:r>
              <a:rPr lang="ru-RU" b="1" dirty="0"/>
              <a:t>Травой она признана славной</a:t>
            </a:r>
            <a:br>
              <a:rPr lang="ru-RU" b="1" dirty="0"/>
            </a:br>
            <a:r>
              <a:rPr lang="ru-RU" b="1" dirty="0"/>
              <a:t>Средь мятных сортов верениц.</a:t>
            </a:r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1484784"/>
            <a:ext cx="3717793" cy="2788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2360" y="325395"/>
            <a:ext cx="859611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9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535153"/>
            <a:ext cx="4608512" cy="331236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Ладанка - душица, ароматом</a:t>
            </a:r>
          </a:p>
          <a:p>
            <a:pPr marL="0" indent="0">
              <a:buNone/>
            </a:pPr>
            <a:r>
              <a:rPr lang="ru-RU" b="1" dirty="0"/>
              <a:t>Привлекает бабочек и пчёл -</a:t>
            </a:r>
          </a:p>
          <a:p>
            <a:pPr marL="0" indent="0">
              <a:buNone/>
            </a:pPr>
            <a:r>
              <a:rPr lang="ru-RU" b="1" dirty="0"/>
              <a:t>Медонос, нектарами богатый,</a:t>
            </a:r>
          </a:p>
          <a:p>
            <a:pPr marL="0" indent="0">
              <a:buNone/>
            </a:pPr>
            <a:r>
              <a:rPr lang="ru-RU" b="1" dirty="0"/>
              <a:t>В первом летнем месяце зацвёл.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/>
              <a:t>У людей давно бытует мнение,</a:t>
            </a:r>
          </a:p>
          <a:p>
            <a:pPr marL="0" indent="0">
              <a:buNone/>
            </a:pPr>
            <a:r>
              <a:rPr lang="ru-RU" b="1" dirty="0"/>
              <a:t>Где растет душица надо жить,</a:t>
            </a:r>
          </a:p>
          <a:p>
            <a:pPr marL="0" indent="0">
              <a:buNone/>
            </a:pPr>
            <a:r>
              <a:rPr lang="ru-RU" b="1" dirty="0"/>
              <a:t>Это многолетнее растение,</a:t>
            </a:r>
          </a:p>
          <a:p>
            <a:pPr marL="0" indent="0">
              <a:buNone/>
            </a:pPr>
            <a:r>
              <a:rPr lang="ru-RU" b="1" dirty="0"/>
              <a:t>Может от болезней излечить.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259632" y="13397"/>
            <a:ext cx="6804248" cy="1150897"/>
          </a:xfrm>
        </p:spPr>
        <p:txBody>
          <a:bodyPr/>
          <a:lstStyle/>
          <a:p>
            <a:r>
              <a:rPr lang="ru-RU" dirty="0" smtClean="0"/>
              <a:t>Душица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1482846"/>
            <a:ext cx="3384376" cy="2538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5200" y="333557"/>
            <a:ext cx="859611" cy="82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42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4ff1c7f49dff63bdf644b7c93baaa46a030c5"/>
</p:tagLst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2626</TotalTime>
  <Words>563</Words>
  <Application>Microsoft Office PowerPoint</Application>
  <PresentationFormat>Экран (4:3)</PresentationFormat>
  <Paragraphs>97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Тема Office</vt:lpstr>
      <vt:lpstr>Зеленая аптека в походе</vt:lpstr>
      <vt:lpstr>Презентация PowerPoint</vt:lpstr>
      <vt:lpstr>Презентация PowerPoint</vt:lpstr>
      <vt:lpstr>Ромашка </vt:lpstr>
      <vt:lpstr>Календула </vt:lpstr>
      <vt:lpstr>Подорожник </vt:lpstr>
      <vt:lpstr>Шиповник </vt:lpstr>
      <vt:lpstr>Мелисса </vt:lpstr>
      <vt:lpstr>Душица </vt:lpstr>
      <vt:lpstr>Мята </vt:lpstr>
      <vt:lpstr>Памятка при сборе лекарственных растений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Природа-это жизнь</dc:title>
  <dc:creator>obstinate</dc:creator>
  <dc:description>Шаблон презентации с сайта https://presentation-creation.ru/</dc:description>
  <cp:lastModifiedBy>Пользователь</cp:lastModifiedBy>
  <cp:revision>1197</cp:revision>
  <dcterms:created xsi:type="dcterms:W3CDTF">2018-02-25T09:09:03Z</dcterms:created>
  <dcterms:modified xsi:type="dcterms:W3CDTF">2022-03-03T08:34:07Z</dcterms:modified>
</cp:coreProperties>
</file>