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310" r:id="rId3"/>
    <p:sldId id="256" r:id="rId4"/>
    <p:sldId id="311" r:id="rId5"/>
    <p:sldId id="312" r:id="rId6"/>
    <p:sldId id="313" r:id="rId7"/>
    <p:sldId id="264" r:id="rId8"/>
    <p:sldId id="259" r:id="rId9"/>
    <p:sldId id="257" r:id="rId10"/>
    <p:sldId id="261" r:id="rId11"/>
    <p:sldId id="262" r:id="rId12"/>
    <p:sldId id="267" r:id="rId13"/>
    <p:sldId id="309" r:id="rId14"/>
    <p:sldId id="263" r:id="rId15"/>
    <p:sldId id="271" r:id="rId16"/>
    <p:sldId id="265" r:id="rId17"/>
    <p:sldId id="268" r:id="rId18"/>
    <p:sldId id="266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9D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52" autoAdjust="0"/>
    <p:restoredTop sz="86380" autoAdjust="0"/>
  </p:normalViewPr>
  <p:slideViewPr>
    <p:cSldViewPr>
      <p:cViewPr varScale="1">
        <p:scale>
          <a:sx n="86" d="100"/>
          <a:sy n="86" d="100"/>
        </p:scale>
        <p:origin x="1378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1B2F9-E9AF-4296-B82A-B6EB0B0DBF9B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59073-20EA-4975-AA23-C860C7AAF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59073-20EA-4975-AA23-C860C7AAF8E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352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134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69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36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12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91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851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88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52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7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625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3892A-8BAE-4CFE-B2DE-BBA185BDB0B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40D69-83AB-442A-84DE-7BD6CBFED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9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1ADE461-1677-4F31-A125-75C58BC0F8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11" y="-171450"/>
            <a:ext cx="9216023" cy="702945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34BDFB2-0839-45F5-8105-336C73A8503D}"/>
              </a:ext>
            </a:extLst>
          </p:cNvPr>
          <p:cNvSpPr/>
          <p:nvPr/>
        </p:nvSpPr>
        <p:spPr>
          <a:xfrm>
            <a:off x="179512" y="1988840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139D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технологии      экологического воспитания дошкольников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84DE305-FE38-45ED-8025-93840F703F42}"/>
              </a:ext>
            </a:extLst>
          </p:cNvPr>
          <p:cNvSpPr/>
          <p:nvPr/>
        </p:nvSpPr>
        <p:spPr>
          <a:xfrm>
            <a:off x="35496" y="4509120"/>
            <a:ext cx="6114764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 fontAlgn="base">
              <a:spcBef>
                <a:spcPts val="1000"/>
              </a:spcBef>
              <a:spcAft>
                <a:spcPct val="0"/>
              </a:spcAft>
              <a:buClr>
                <a:srgbClr val="5FCBEF"/>
              </a:buClr>
              <a:buSzPct val="80000"/>
              <a:defRPr/>
            </a:pPr>
            <a:r>
              <a:rPr lang="ru-RU" dirty="0">
                <a:solidFill>
                  <a:srgbClr val="0070C0"/>
                </a:solidFill>
                <a:latin typeface="Trebuchet MS"/>
              </a:rPr>
              <a:t>Подготовила: воспитатель </a:t>
            </a:r>
          </a:p>
          <a:p>
            <a:pPr lvl="0" algn="r" defTabSz="457200" fontAlgn="base">
              <a:spcBef>
                <a:spcPts val="1000"/>
              </a:spcBef>
              <a:spcAft>
                <a:spcPct val="0"/>
              </a:spcAft>
              <a:buClr>
                <a:srgbClr val="5FCBEF"/>
              </a:buClr>
              <a:buSzPct val="80000"/>
              <a:defRPr/>
            </a:pPr>
            <a:r>
              <a:rPr lang="ru-RU" dirty="0">
                <a:solidFill>
                  <a:srgbClr val="0070C0"/>
                </a:solidFill>
                <a:latin typeface="Trebuchet MS"/>
              </a:rPr>
              <a:t>Ковалева Мария Александровна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FDD4F63-F1AA-4329-812E-17DFA1A3AF73}"/>
              </a:ext>
            </a:extLst>
          </p:cNvPr>
          <p:cNvSpPr/>
          <p:nvPr/>
        </p:nvSpPr>
        <p:spPr>
          <a:xfrm>
            <a:off x="1547664" y="17755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lvl="0" algn="ctr" defTabSz="45720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«Непоседы» муниципального образования город Губкинский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FC828BC-24E6-4846-9C2F-6750AC5D6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-17510"/>
            <a:ext cx="1296144" cy="834427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7ADAED7-B815-4468-879C-9AA916F0835F}"/>
              </a:ext>
            </a:extLst>
          </p:cNvPr>
          <p:cNvSpPr/>
          <p:nvPr/>
        </p:nvSpPr>
        <p:spPr>
          <a:xfrm>
            <a:off x="3484385" y="6523933"/>
            <a:ext cx="2164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rebuchet MS"/>
              </a:rPr>
              <a:t>г.Губкинский</a:t>
            </a:r>
            <a:r>
              <a:rPr lang="ru-RU" dirty="0">
                <a:latin typeface="Trebuchet MS"/>
              </a:rPr>
              <a:t> 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292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056" y="-531440"/>
            <a:ext cx="9852587" cy="738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3819" y="1052736"/>
            <a:ext cx="5976664" cy="1477328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театр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Который,  способствует развитию чувства коллективизма, ответственности, формирует опыт нравственного поведения, влияет на духовно-нравственное развитие личности.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766120"/>
            <a:ext cx="5988512" cy="1754326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-Эко- Конкурсы (рисунка, поделки)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Викторины</a:t>
            </a:r>
          </a:p>
          <a:p>
            <a:pPr marL="285750" indent="-285750">
              <a:buFontTx/>
              <a:buChar char="-"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Брейн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-ринги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КВН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6089" y="4601346"/>
            <a:ext cx="5989967" cy="1754326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экологического характера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«Праздник птиц»,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- друзья природы»,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земли»,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рождения леса»,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«Осенний калейдоскоп».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777083"/>
            <a:ext cx="2808312" cy="3687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912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793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1412776"/>
            <a:ext cx="5472608" cy="369332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Природоохранительные акции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7357" y="1988840"/>
            <a:ext cx="7704856" cy="1754326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акций дошкольники получают: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природоведческие знания,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формируют навыки экологической культуры, 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активную жизненную позицию.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Акции служат хорошей экологической пропагандой среди родительской общественности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5772" y="4005064"/>
            <a:ext cx="9145016" cy="2677656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акций: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Семечко и зёрнышко про запас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!» (сбор семян для будущего урожая, семена цветов, семеня для подкормки птиц).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«Добрая зима для птиц»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(подкормка зимующих птиц). 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«Ёлочка – зелёная иголочка»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(сбережение живого дерева, против бессмысленной массовой их вырубки к Новому году), «Витамины на подоконнике» (выращивание лука для себя, наблюдение за ростом лука в разных условиях, ведение календаря наблюдения общего и индивидуального).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«Закрывай покрепче кран, чтоб не вытек океан!»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(22 марта – Международный день воды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»). «Любимый – чистый город!», «Каждому певцу по дворцу!»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«Украсим планету цветами»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(начало акции в апреле, в праздник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земли»,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дети сеют семена цветов).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Лето: 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«Украсим планету цветами»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(разбивка цветников, газонов из выросшей рассады, уход за посадками). 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«Берегите лес и его жителей от пожара!»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(призыв, как вести себя в лесу).</a:t>
            </a:r>
          </a:p>
        </p:txBody>
      </p:sp>
    </p:spTree>
    <p:extLst>
      <p:ext uri="{BB962C8B-B14F-4D97-AF65-F5344CB8AC3E}">
        <p14:creationId xmlns:p14="http://schemas.microsoft.com/office/powerpoint/2010/main" val="2681678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116632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521658"/>
            <a:ext cx="5580112" cy="646331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 познавательно-исследовательской деятельности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2420888"/>
            <a:ext cx="5598368" cy="1477328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«Элементарная поисковая деятельность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совместная деятельность воспитателя и детей, предполагающая высокую активность и самостоятельность дошкольников, открытие новых знаний и способов познания» (Л. 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Маневцова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272" y="4125655"/>
            <a:ext cx="8712968" cy="2523768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средством постановки познавательных задач исследователь определяет создание проблемных ситуаций на основе уже приобретенного опыта. Проблемные ситуации необходимо предъявлять детям в определенной последовательности.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Вначале простые, содержащие однозвенные связи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(«Почему на земле лужи?», «Почему рыба плавает?», «Почему гусеницу не видно на листьях капусты?»),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более сложные, содержащие цепочку связей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(«Почему весной почва оттаивает к полудню, а к вечеру замерзает?», «Почему сначала прилетают грачи, а потом — ласточки?», «Почему растения летом быстро растут?»).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поисковой деятельности дошкольников заключается в переходе от принятия познавательных задач, поставленных взрослым, и решения их с помощью взрослого к самостоятельной постановке  и решению. В практике работы детского сада познавательно-исследовательская деятельность дошкольников проявляется в виде детского экспериментирования с объектами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381804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8" y="-1714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268760"/>
            <a:ext cx="8021988" cy="258532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 деятельность дошкольников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активность ребенка, направленная на постижение особенностей объектов природного и предметного мира, связей между объектами, явлениями, их упорядочение и систематизацию.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 деятельность детей осуществляется разными способами: методом проб и ошибок, в виде опытов и экспериментов с объектами природы, наблюдений, вопросов, задаваемых взрослому, эвристических рассуждений, предположений.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530" y="4005064"/>
            <a:ext cx="3960440" cy="2602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310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6" y="-387424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1124744"/>
            <a:ext cx="4392488" cy="1200329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тропа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специальный образовательный маршрут в природных условиях, где есть экологически значимые природные объекты.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3366641"/>
            <a:ext cx="2664296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Отправной пункт 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стенд-план.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нем схематично изображен маршрут экологической тропы с объектами.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532" y="5250223"/>
            <a:ext cx="4248472" cy="923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«Лекарственные травы».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объект знакомит детей с травянистыми растениями, их лечебными свойствами.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1880" y="3212976"/>
            <a:ext cx="2880320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Скворечник (кормушка).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Наблюдение в течении года за этим объектом формирует целостную картину мира.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48064" y="4797932"/>
            <a:ext cx="3816424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«Муравейник».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объект похож на предыдущий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08104" y="5603728"/>
            <a:ext cx="3096344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«Сад и огород».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6056" y="6191207"/>
            <a:ext cx="3312368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«Цветник»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89686" y="2492896"/>
            <a:ext cx="4032448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использовать объекты экологической тропы:</a:t>
            </a:r>
          </a:p>
        </p:txBody>
      </p:sp>
    </p:spTree>
    <p:extLst>
      <p:ext uri="{BB962C8B-B14F-4D97-AF65-F5344CB8AC3E}">
        <p14:creationId xmlns:p14="http://schemas.microsoft.com/office/powerpoint/2010/main" val="2183373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5188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340768"/>
            <a:ext cx="7272808" cy="120032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тропинки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дошкольном учреждении позволяют более продуктивно использовать обычные прогулки на свежем воздухе с целью экологического образования и воспитания, с одновременным решением задач оздоровления детей.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6058"/>
            <a:ext cx="27860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714620"/>
            <a:ext cx="2928926" cy="207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4729162"/>
            <a:ext cx="3214710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75459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624" y="-1714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658427"/>
            <a:ext cx="6048672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Моделирования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98967" y="2348880"/>
            <a:ext cx="8136904" cy="203132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заместитель реального объекта, в котором наглядно представлены признаки объекта и отношения между ними, что делает доступными к познанию те существенные связи и зависимости, которые были скрыты от непосредственного восприятия ребенком.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рассматривается как совместная деятельность воспитателя и детей по построению, выбору или конструированию моделей.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5098" y="4653136"/>
            <a:ext cx="8496944" cy="203132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моделей: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или объемные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Предметно-схематические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ГЛОБУС- это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Земли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КАРТА  – это тоже модель Земли, но уже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графическая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221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1704" y="-426336"/>
            <a:ext cx="9755188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564904"/>
            <a:ext cx="8892480" cy="369331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последовательность обучения детей моделированию?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.Воспитатель предлагает детям описать новые объекты природы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 помощью готовой модели, ранее усвоенной ими.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.Организует сравнение двух объектов между собой, учит выделению признаков различия и сходства, одновременно дает задание последовательно выкладывать модели, замещающие эти признаки.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.Постепенно увеличивает количество сравниваемых объектов до 3–4.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Обучает детей моделированию существенных или значимых для деятельности признаков (например, отбор и моделирование признаков растений, определяющих способ удаления пыли с растений уголка природы).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.Руководит созданием понятийных моделей («рыбы», «птицы», «звери», «домашние, дикие животные», «растения», «живое», «неживое» и т. д.).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84784"/>
            <a:ext cx="7560840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моделирования: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пиктограмм, заместителей. </a:t>
            </a:r>
          </a:p>
        </p:txBody>
      </p:sp>
    </p:spTree>
    <p:extLst>
      <p:ext uri="{BB962C8B-B14F-4D97-AF65-F5344CB8AC3E}">
        <p14:creationId xmlns:p14="http://schemas.microsoft.com/office/powerpoint/2010/main" val="3355237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338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2166" y="1124744"/>
            <a:ext cx="5724128" cy="923330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организации труда в природе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экологически ориентированной деятельности дошкольников</a:t>
            </a:r>
            <a:r>
              <a:rPr lang="ru-RU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2132856"/>
            <a:ext cx="8856984" cy="230832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по уходу за животными и растениями является для ребенка проявлением заботы, актом помощи живому, гуманности.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организации труда в природе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в логике организации трудовой деятельности детей — от знакомства с трудом взрослого по уходу за животными и растениями к обучению посильным способам ухода и самостоятельному осуществлению трудовой деятельности в природе.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Сажать деревья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только (это отличный пример для детей научиться любить природу).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572008"/>
            <a:ext cx="4357686" cy="237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94E8B2-60E3-41EE-BB6F-94173639C19B}"/>
              </a:ext>
            </a:extLst>
          </p:cNvPr>
          <p:cNvSpPr txBox="1"/>
          <p:nvPr/>
        </p:nvSpPr>
        <p:spPr>
          <a:xfrm>
            <a:off x="88901" y="4579094"/>
            <a:ext cx="4608512" cy="230832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технологии экологического образования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целостная система экологического воспитания детей.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реализация на практике поднимает уровень экологической культуры воспитателя, обеспечивает сдвиг в уровне экологической воспитанности дошкольников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0988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mageto.org/images/2Kh8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7" y="14051"/>
            <a:ext cx="9177536" cy="6883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E9A6A2-FB66-4176-A1B5-D44960A98D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03" cy="689720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5B82945-CDF6-45F6-A6BD-A541F0F997A6}"/>
              </a:ext>
            </a:extLst>
          </p:cNvPr>
          <p:cNvSpPr/>
          <p:nvPr/>
        </p:nvSpPr>
        <p:spPr>
          <a:xfrm>
            <a:off x="251520" y="3933056"/>
            <a:ext cx="58968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139D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20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9FEF7AD-A6D6-4C30-B547-CB1ABBDE587E}"/>
              </a:ext>
            </a:extLst>
          </p:cNvPr>
          <p:cNvSpPr/>
          <p:nvPr/>
        </p:nvSpPr>
        <p:spPr>
          <a:xfrm>
            <a:off x="511769" y="1484784"/>
            <a:ext cx="5526360" cy="2232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«Человек может развиваться только в контакте с природой, а не вопреки ей!»</a:t>
            </a:r>
          </a:p>
          <a:p>
            <a:pPr algn="r">
              <a:lnSpc>
                <a:spcPct val="150000"/>
              </a:lnSpc>
            </a:pPr>
            <a:r>
              <a:rPr lang="ru-RU" sz="3200" b="1" dirty="0" err="1"/>
              <a:t>В.Бианки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698539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423895"/>
            <a:ext cx="7488832" cy="224676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был и всегда остается сыном природы; то, что роднит его с природой. Должно использоваться для его же приобщения к природе. К богатствам духовной культуры.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Мир, окружающего ребенка, это, прежде всего, мир природы с безграничным богатством явлений, с неисчерпаемой красотой. Здесь, в природе, вечный источник детского разума».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(В.А. Сухомлинский)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3744416" cy="2931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277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28652"/>
            <a:ext cx="9144000" cy="7286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342509"/>
            <a:ext cx="8034116" cy="923330"/>
          </a:xfrm>
          <a:prstGeom prst="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совокупность действий для достижения какого - либо результата.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методическое обеспечение программы, реализующая ее главные идеи и положения.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2578308"/>
            <a:ext cx="8001056" cy="923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греч.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Oikos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дом, жилище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logos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 об отношениях  растительных и животных организмов друг другу и окружающей среде. Наука, изучающая взаимоотношения живой  и неживой природы.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596" y="3857628"/>
            <a:ext cx="8001056" cy="9233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 детей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прежде всего воспитание человечности, т.е. доброты, ответственного отношения к природе, и к людям, которые живут рядом.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596" y="5143512"/>
            <a:ext cx="8001056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культура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воспитание чуткости и отзывчивости к окружающему миру через ПОСТУПОК</a:t>
            </a:r>
          </a:p>
        </p:txBody>
      </p:sp>
    </p:spTree>
    <p:extLst>
      <p:ext uri="{BB962C8B-B14F-4D97-AF65-F5344CB8AC3E}">
        <p14:creationId xmlns:p14="http://schemas.microsoft.com/office/powerpoint/2010/main" val="95946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285784" y="1785926"/>
            <a:ext cx="8929750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ts val="1200"/>
              </a:spcBef>
              <a:spcAft>
                <a:spcPts val="120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Система современных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экологообразовательных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технологий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Aft>
                <a:spcPts val="1200"/>
              </a:spcAft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Непосредственный контакт с природным объектом (чувствование), задачей которого является освоение опыта в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эмоционально-перцептивной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сфере, формирование положительного отношения к природному объекту.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Ориентировка (сбор информации), задача которого состоит в накоплении экологических представлений и овладении способами оперирования ими.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Активное практическое взаимодействие с природным объектом, задачей которого является освоение опыта в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поведенческо-деятельностной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сфере, обогащение детских видов практической экологически ориентированной деятельности, расширение опыта экологического поведения в природе.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46" y="-457200"/>
            <a:ext cx="9755188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4282" y="1500174"/>
            <a:ext cx="8670148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организации образовательной деятельности по экологическому воспитанию дошкольников можно использовать следующие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2643182"/>
            <a:ext cx="8136904" cy="286232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</a:p>
          <a:p>
            <a:pPr marL="342900" indent="-34290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Проектный метод</a:t>
            </a:r>
          </a:p>
          <a:p>
            <a:pPr marL="342900" indent="-34290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</a:p>
          <a:p>
            <a:pPr marL="342900" indent="-34290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технологии</a:t>
            </a:r>
          </a:p>
          <a:p>
            <a:pPr marL="342900" indent="-34290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театр</a:t>
            </a:r>
          </a:p>
          <a:p>
            <a:pPr marL="342900" indent="-342900">
              <a:buFontTx/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Природоохранительные акции</a:t>
            </a:r>
          </a:p>
          <a:p>
            <a:pPr marL="342900" indent="-342900">
              <a:buFontTx/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поисково-исследовательской деятельности детей</a:t>
            </a:r>
          </a:p>
          <a:p>
            <a:pPr marL="342900" indent="-34290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тропа</a:t>
            </a:r>
          </a:p>
          <a:p>
            <a:pPr marL="342900" indent="-342900">
              <a:buFontTx/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моделирования</a:t>
            </a:r>
          </a:p>
          <a:p>
            <a:pPr marL="342900" indent="-34290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организации труда в природе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0608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7198" y="980728"/>
            <a:ext cx="7681185" cy="17543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Помогают: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в более доступной форме донести сложные природные явления;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развитию познавательных способностей; 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уточнению, закреплению, расширению имеющихся у детей представлений о предметах и явлениях природы, растениях, животных.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2928935"/>
            <a:ext cx="7671226" cy="397031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Игры-путешествия,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которых дети посещают интересные места и в игровой форме получают знания о природе.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Ролевые 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основанные на моделировании социального содержания экологической деятельности.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Игры-ребусы.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Игры-опыты</a:t>
            </a:r>
          </a:p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Игры-исследования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Игры-медитации.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Соревновательные игры ( КВН, Поле чудес, экологические викторины, конкурсы знатоков). 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0608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7198" y="980728"/>
            <a:ext cx="7681185" cy="120032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Проектный метод 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педагогическая технология, стержнем которой является самостоятельная, исследовательская, познавательная, игровая, творческая, продуктивная деятельность детей.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7199" y="2276872"/>
            <a:ext cx="7681185" cy="424731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Проекты: 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«Экологические недели здоровья» (в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ходе недели здоровья дети знакомиться с правилами поведения в природе, различными играми и упражнениями на свежем воздухе, и самое главное осознают, что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 здоровье, зависит от здоровья природы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вокруг нас»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«Живая книга леса»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«Неутомимые труженики»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берутся бабочки»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из нас из овощей и полезней и вкусней»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«Загадочный вид водоема»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садовником родился»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«Времена года»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«Наши младшие друзья»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884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2550"/>
            <a:ext cx="9144000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1196752"/>
            <a:ext cx="5544616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 - технология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разбор ситуации или конкретного случая, деловая игра.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ее предназначение – развивать способность анализировать различные проблемы и находить их решение, а также умение работать с информацией.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852937"/>
            <a:ext cx="8208912" cy="369331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Идеи технологии: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предназначена для развития коммуникативных компетенций  в тех образовательных областях, где нет однозначного ответа на поставленный вопрос, а  есть несколько ответов, которые могут соперничать по степени истинности;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ребенка в совместной деятельности ребенок-взрослый на равных условиях. 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кейс-фото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кейс-иллюстрация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«Правильно ли ведет себя ребенок в природе?»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дискуссий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«Хорошо-плохо», «?» и т.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цель такого кейса — совместными усилиями мини-группы детей проанализировать ситуацию, найти выход, правильную версию. Почему листочек пожелтел?» или «Почему у тополя почки большие, а берёзы маленькие</a:t>
            </a:r>
          </a:p>
        </p:txBody>
      </p:sp>
    </p:spTree>
    <p:extLst>
      <p:ext uri="{BB962C8B-B14F-4D97-AF65-F5344CB8AC3E}">
        <p14:creationId xmlns:p14="http://schemas.microsoft.com/office/powerpoint/2010/main" val="1819636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16" y="-139344"/>
            <a:ext cx="9144000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484784"/>
            <a:ext cx="6192688" cy="646331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технологии 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презентации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397698"/>
            <a:ext cx="8136904" cy="3416320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 1.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Звуковые материалы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записи голосов птиц, млекопитающих, шум леса, прибоя, дождя, ветра и т.д.;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Экранные материалы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слайды, т.е. серия отдельных кадров, посвящённой отдельной теме;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презентации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обучающие заставки с красивыми, яркими картинками, помогающие рассказать детям об окружающем мире. Презентация сочетает в себе динамику, звук, красочное изображение, что значительно улучшает восприятие  информации;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экологические 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игры-путешествия, игры-загадки, дидактические игры, викторины,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пальчиковые игры.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0817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1317</TotalTime>
  <Words>1759</Words>
  <Application>Microsoft Office PowerPoint</Application>
  <PresentationFormat>Экран (4:3)</PresentationFormat>
  <Paragraphs>142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</dc:creator>
  <cp:lastModifiedBy>Мария Ковалева</cp:lastModifiedBy>
  <cp:revision>125</cp:revision>
  <dcterms:created xsi:type="dcterms:W3CDTF">2018-01-15T19:27:34Z</dcterms:created>
  <dcterms:modified xsi:type="dcterms:W3CDTF">2022-03-31T16:35:00Z</dcterms:modified>
</cp:coreProperties>
</file>