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257" r:id="rId3"/>
    <p:sldId id="258" r:id="rId4"/>
    <p:sldId id="259" r:id="rId5"/>
    <p:sldId id="256" r:id="rId6"/>
    <p:sldId id="260" r:id="rId7"/>
    <p:sldId id="261" r:id="rId8"/>
    <p:sldId id="262" r:id="rId9"/>
    <p:sldId id="263" r:id="rId10"/>
    <p:sldId id="264" r:id="rId11"/>
    <p:sldId id="269" r:id="rId12"/>
    <p:sldId id="265" r:id="rId13"/>
    <p:sldId id="267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87" autoAdjust="0"/>
  </p:normalViewPr>
  <p:slideViewPr>
    <p:cSldViewPr>
      <p:cViewPr>
        <p:scale>
          <a:sx n="90" d="100"/>
          <a:sy n="90" d="100"/>
        </p:scale>
        <p:origin x="738" y="9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54D2A88-6735-4558-8294-6817E91F95E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980452-5F0F-4F11-9529-010CD9D354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223" y="382772"/>
            <a:ext cx="868224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средняя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общеобразовательная школа  д.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Гожня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Малопургинского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Удмуртской Республики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к уроку окружающий мир в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классе 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тему: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«Лес и человек »</a:t>
            </a:r>
          </a:p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Аркова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Татьяна Ивановна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учитель начальных классов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06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8280920" cy="53285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03326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для растений и животных, </a:t>
            </a: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грибов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82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мебель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73238"/>
            <a:ext cx="1903413" cy="285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2843213" y="333375"/>
            <a:ext cx="49688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i="1">
                <a:solidFill>
                  <a:schemeClr val="accent2"/>
                </a:solidFill>
              </a:rPr>
              <a:t>Лес – это источник топлива для человека.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3995738" y="2492375"/>
            <a:ext cx="44640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i="1">
                <a:solidFill>
                  <a:schemeClr val="accent2"/>
                </a:solidFill>
              </a:rPr>
              <a:t>Лес – это мебель, книги, газеты и журналы, тетради и карандаши.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3995738" y="5157788"/>
            <a:ext cx="38163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i="1">
                <a:solidFill>
                  <a:schemeClr val="accent2"/>
                </a:solidFill>
              </a:rPr>
              <a:t>Из дерева строят и дома.</a:t>
            </a:r>
          </a:p>
        </p:txBody>
      </p:sp>
      <p:pic>
        <p:nvPicPr>
          <p:cNvPr id="46092" name="Picture 12" descr="хер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779588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3" name="Picture 13" descr="хер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65400"/>
            <a:ext cx="1125537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4" name="Picture 14" descr="хер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24400"/>
            <a:ext cx="3240087" cy="194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38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2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asfokus.ru/images/photos/medium/e98deb25cb31ff3d14bdef472809c54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4279" r="23752" b="18243"/>
          <a:stretch/>
        </p:blipFill>
        <p:spPr bwMode="auto">
          <a:xfrm>
            <a:off x="467544" y="1412776"/>
            <a:ext cx="8208912" cy="5184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9" descr="emblema_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23550"/>
          <a:stretch/>
        </p:blipFill>
        <p:spPr bwMode="auto">
          <a:xfrm>
            <a:off x="467544" y="3538649"/>
            <a:ext cx="2246188" cy="30601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04664"/>
            <a:ext cx="8820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проблемы</a:t>
            </a:r>
          </a:p>
        </p:txBody>
      </p:sp>
    </p:spTree>
    <p:extLst>
      <p:ext uri="{BB962C8B-B14F-4D97-AF65-F5344CB8AC3E}">
        <p14:creationId xmlns:p14="http://schemas.microsoft.com/office/powerpoint/2010/main" val="52170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4" name="Picture 7" descr="IL4RDCALH6IYWCABWO2QMCAOAR3T9CAGOJE3ZCANGR1QLCAJU3SE3CAOTFP4WCABEG23ECAVGOQCACAK2FF4LCA1A9UKWCAWCT765CASIZ02LCA6E4T5SCA8V0WWECAZJ5ZAYCAU667FRCASJ9MV6CAKX46O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text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36" b="5963"/>
          <a:stretch/>
        </p:blipFill>
        <p:spPr bwMode="auto">
          <a:xfrm>
            <a:off x="4716016" y="0"/>
            <a:ext cx="442798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orest%20fire%200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487" y="3309561"/>
            <a:ext cx="4536504" cy="354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0002093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7" r="19932"/>
          <a:stretch/>
        </p:blipFill>
        <p:spPr bwMode="auto">
          <a:xfrm>
            <a:off x="23026" y="3309561"/>
            <a:ext cx="4404958" cy="354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2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tihi.ru/pics/2015/12/20/448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39" t="22726" b="19820"/>
          <a:stretch/>
        </p:blipFill>
        <p:spPr bwMode="auto">
          <a:xfrm>
            <a:off x="0" y="1065365"/>
            <a:ext cx="9144000" cy="5733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9" descr="emblema_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23550"/>
          <a:stretch/>
        </p:blipFill>
        <p:spPr bwMode="auto">
          <a:xfrm>
            <a:off x="11150" y="4149080"/>
            <a:ext cx="2472618" cy="27089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179512" y="-46167"/>
            <a:ext cx="51717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CC00CC"/>
                </a:solidFill>
                <a:latin typeface="Monotype Corsiva" panose="03010101010201010101" pitchFamily="66" charset="0"/>
              </a:rPr>
              <a:t>Выполняй-ка</a:t>
            </a:r>
          </a:p>
        </p:txBody>
      </p:sp>
    </p:spTree>
    <p:extLst>
      <p:ext uri="{BB962C8B-B14F-4D97-AF65-F5344CB8AC3E}">
        <p14:creationId xmlns:p14="http://schemas.microsoft.com/office/powerpoint/2010/main" val="107466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041218b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928" y="1919310"/>
            <a:ext cx="5760640" cy="46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90364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чём должны помнить люди, приходя в лес?</a:t>
            </a:r>
          </a:p>
        </p:txBody>
      </p:sp>
    </p:spTree>
    <p:extLst>
      <p:ext uri="{BB962C8B-B14F-4D97-AF65-F5344CB8AC3E}">
        <p14:creationId xmlns:p14="http://schemas.microsoft.com/office/powerpoint/2010/main" val="356428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070" y="1560164"/>
            <a:ext cx="7706816" cy="5297835"/>
          </a:xfrm>
          <a:prstGeom prst="snip2DiagRect">
            <a:avLst>
              <a:gd name="adj1" fmla="val 0"/>
              <a:gd name="adj2" fmla="val 3005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" y="957702"/>
            <a:ext cx="980012" cy="590029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r>
              <a:rPr lang="ru-RU" sz="4800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</a:t>
            </a:r>
            <a:endParaRPr lang="ru-RU" sz="4800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0012" y="260648"/>
            <a:ext cx="78404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Monotype Corsiva" panose="03010101010201010101" pitchFamily="66" charset="0"/>
              </a:rPr>
              <a:t>спасибо за работу!</a:t>
            </a:r>
          </a:p>
        </p:txBody>
      </p:sp>
    </p:spTree>
    <p:extLst>
      <p:ext uri="{BB962C8B-B14F-4D97-AF65-F5344CB8AC3E}">
        <p14:creationId xmlns:p14="http://schemas.microsoft.com/office/powerpoint/2010/main" val="235409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</a:t>
            </a:r>
            <a:endParaRPr lang="ru-RU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весной и летом</a:t>
            </a:r>
          </a:p>
          <a:p>
            <a:pPr marL="6858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видели одетым,</a:t>
            </a:r>
          </a:p>
          <a:p>
            <a:pPr marL="6858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осенью с бедняжки</a:t>
            </a:r>
          </a:p>
          <a:p>
            <a:pPr marL="6858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Сорвали все рубашки</a:t>
            </a:r>
          </a:p>
        </p:txBody>
      </p:sp>
    </p:spTree>
    <p:extLst>
      <p:ext uri="{BB962C8B-B14F-4D97-AF65-F5344CB8AC3E}">
        <p14:creationId xmlns:p14="http://schemas.microsoft.com/office/powerpoint/2010/main" val="31976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1184223413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" t="4657" r="3175" b="6841"/>
          <a:stretch>
            <a:fillRect/>
          </a:stretch>
        </p:blipFill>
        <p:spPr>
          <a:xfrm>
            <a:off x="539552" y="963513"/>
            <a:ext cx="7848872" cy="5467003"/>
          </a:xfrm>
          <a:prstGeom prst="pie">
            <a:avLst>
              <a:gd name="adj1" fmla="val 21411704"/>
              <a:gd name="adj2" fmla="val 17487358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emblema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056" y="188640"/>
            <a:ext cx="3113656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70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9" descr="emblema_1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888305" y="731838"/>
            <a:ext cx="2910189" cy="347503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3" descr="les.jpg"/>
          <p:cNvPicPr>
            <a:picLocks noGrp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1484" y="293579"/>
            <a:ext cx="8964488" cy="6345324"/>
          </a:xfrm>
          <a:prstGeom prst="verticalScroll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293579"/>
            <a:ext cx="8964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Вспоминай-ка</a:t>
            </a:r>
            <a:endParaRPr lang="ru-RU" sz="54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9" descr="emblema_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23550"/>
          <a:stretch/>
        </p:blipFill>
        <p:spPr bwMode="auto">
          <a:xfrm>
            <a:off x="6929784" y="3578773"/>
            <a:ext cx="2246188" cy="30601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33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864096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 и человек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6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7" t="1628" r="447" b="49833"/>
          <a:stretch/>
        </p:blipFill>
        <p:spPr bwMode="auto">
          <a:xfrm>
            <a:off x="395536" y="1340768"/>
            <a:ext cx="8280920" cy="5142460"/>
          </a:xfrm>
          <a:prstGeom prst="rect">
            <a:avLst/>
          </a:prstGeom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92631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SDC12063.JPG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" y="0"/>
            <a:ext cx="9144000" cy="6883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emblema_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23550"/>
          <a:stretch/>
        </p:blipFill>
        <p:spPr bwMode="auto">
          <a:xfrm>
            <a:off x="6897812" y="-40237"/>
            <a:ext cx="2246188" cy="30601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55866" y="4726831"/>
            <a:ext cx="38521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</a:t>
            </a:r>
            <a:r>
              <a:rPr lang="ru-RU" sz="5400" b="1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</a:t>
            </a:r>
            <a:endParaRPr lang="ru-RU" sz="5400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12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060923-123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66" y="2139246"/>
            <a:ext cx="4162293" cy="4049642"/>
          </a:xfrm>
          <a:prstGeom prst="flowChartConnec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im2-tub-ru.yandex.net/i?id=029c93930c4e69d02d365f19204bd99c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im2-tub-ru.yandex.net/i?id=029c93930c4e69d02d365f19204bd99c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im2-tub-ru.yandex.net/i?id=029c93930c4e69d02d365f19204bd99c-l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http://ladoga33.ru/wp-content/gallery/snow/62-copy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" t="32904" r="32341" b="6457"/>
          <a:stretch/>
        </p:blipFill>
        <p:spPr bwMode="auto">
          <a:xfrm>
            <a:off x="4427984" y="-22844"/>
            <a:ext cx="4459982" cy="3469754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1714" y="692696"/>
            <a:ext cx="44664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>
                <a:solidFill>
                  <a:srgbClr val="FF00FF"/>
                </a:solidFill>
                <a:latin typeface="Monotype Corsiva" panose="03010101010201010101" pitchFamily="66" charset="0"/>
              </a:rPr>
              <a:t>место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3789041"/>
            <a:ext cx="41090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rgbClr val="FF00FF"/>
                </a:solidFill>
                <a:latin typeface="Monotype Corsiva" panose="03010101010201010101" pitchFamily="66" charset="0"/>
              </a:rPr>
              <a:t>для отдыха</a:t>
            </a:r>
          </a:p>
        </p:txBody>
      </p:sp>
    </p:spTree>
    <p:extLst>
      <p:ext uri="{BB962C8B-B14F-4D97-AF65-F5344CB8AC3E}">
        <p14:creationId xmlns:p14="http://schemas.microsoft.com/office/powerpoint/2010/main" val="102282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ПА МЕЛКОЛИСТНА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57" y="613098"/>
            <a:ext cx="2123718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МЕДУНИЦА ЛЕКАРСТВЕННАЯ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9" b="8034"/>
          <a:stretch/>
        </p:blipFill>
        <p:spPr bwMode="auto">
          <a:xfrm>
            <a:off x="3419872" y="297131"/>
            <a:ext cx="2232248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ЗВЕРОБОЙ ОБЫКНОВЕННЫЙ (ПРОДЫРЯВЛЕННЫЙ)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4" t="5500" b="8000"/>
          <a:stretch/>
        </p:blipFill>
        <p:spPr bwMode="auto">
          <a:xfrm>
            <a:off x="6588224" y="620688"/>
            <a:ext cx="2046218" cy="2152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ШИПОВНИК КОРИЧНЫЙ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" t="6376" r="7244" b="6999"/>
          <a:stretch/>
        </p:blipFill>
        <p:spPr bwMode="auto">
          <a:xfrm>
            <a:off x="432057" y="3853557"/>
            <a:ext cx="2194693" cy="23041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 descr="ЛАПЧАТКА ПРЯМОСТОЯЧАЯ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4" t="6125" r="9331" b="7875"/>
          <a:stretch/>
        </p:blipFill>
        <p:spPr bwMode="auto">
          <a:xfrm>
            <a:off x="3456940" y="4149080"/>
            <a:ext cx="1835140" cy="22805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 descr=" ЧАГА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0" t="11375" r="20177" b="27750"/>
          <a:stretch/>
        </p:blipFill>
        <p:spPr bwMode="auto">
          <a:xfrm>
            <a:off x="6588224" y="4005064"/>
            <a:ext cx="1898010" cy="2152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771800" y="2773338"/>
            <a:ext cx="46506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solidFill>
                  <a:srgbClr val="FF00FF"/>
                </a:solidFill>
                <a:latin typeface="Monotype Corsiva" panose="03010101010201010101" pitchFamily="66" charset="0"/>
              </a:rPr>
              <a:t>аптека</a:t>
            </a:r>
          </a:p>
        </p:txBody>
      </p:sp>
    </p:spTree>
    <p:extLst>
      <p:ext uri="{BB962C8B-B14F-4D97-AF65-F5344CB8AC3E}">
        <p14:creationId xmlns:p14="http://schemas.microsoft.com/office/powerpoint/2010/main" val="159367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5897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123" y="3947500"/>
            <a:ext cx="3584499" cy="268837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24458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2489" r="1888" b="2956"/>
          <a:stretch>
            <a:fillRect/>
          </a:stretch>
        </p:blipFill>
        <p:spPr>
          <a:xfrm>
            <a:off x="5971785" y="764704"/>
            <a:ext cx="3101222" cy="2414906"/>
          </a:xfrm>
          <a:prstGeom prst="flowChartConnec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0_12809_49dd190a_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4" t="12327" r="4338"/>
          <a:stretch/>
        </p:blipFill>
        <p:spPr bwMode="auto">
          <a:xfrm>
            <a:off x="203217" y="3478029"/>
            <a:ext cx="2560355" cy="267225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РЯБИНА ОБЫКНОВЕННАЯ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8" t="4749" r="11722" b="57126"/>
          <a:stretch/>
        </p:blipFill>
        <p:spPr bwMode="auto">
          <a:xfrm>
            <a:off x="1" y="476672"/>
            <a:ext cx="3131840" cy="2257053"/>
          </a:xfrm>
          <a:prstGeom prst="flowChartConnector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ЛЕЩИНА ОБЫКНОВЕННАЯ (ОРЕШНИК)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16" t="64250" r="8610" b="8251"/>
          <a:stretch/>
        </p:blipFill>
        <p:spPr bwMode="auto">
          <a:xfrm>
            <a:off x="2745680" y="4741342"/>
            <a:ext cx="2592288" cy="2095500"/>
          </a:xfrm>
          <a:prstGeom prst="flowChartConnector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11761" y="2276872"/>
            <a:ext cx="46085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FF00FF"/>
                </a:solidFill>
                <a:latin typeface="Monotype Corsiva" panose="03010101010201010101" pitchFamily="66" charset="0"/>
              </a:rPr>
              <a:t>Источник </a:t>
            </a:r>
            <a:endParaRPr lang="ru-RU" sz="5400" dirty="0" smtClean="0">
              <a:solidFill>
                <a:srgbClr val="FF00FF"/>
              </a:solidFill>
              <a:latin typeface="Monotype Corsiva" panose="03010101010201010101" pitchFamily="66" charset="0"/>
            </a:endParaRPr>
          </a:p>
          <a:p>
            <a:r>
              <a:rPr lang="ru-RU" sz="5400" dirty="0" smtClean="0">
                <a:solidFill>
                  <a:srgbClr val="FF00FF"/>
                </a:solidFill>
                <a:latin typeface="Monotype Corsiva" panose="03010101010201010101" pitchFamily="66" charset="0"/>
              </a:rPr>
              <a:t>чистой </a:t>
            </a:r>
            <a:r>
              <a:rPr lang="ru-RU" sz="5400" dirty="0">
                <a:solidFill>
                  <a:srgbClr val="FF00FF"/>
                </a:solidFill>
                <a:latin typeface="Monotype Corsiva" panose="03010101010201010101" pitchFamily="66" charset="0"/>
              </a:rPr>
              <a:t>воды </a:t>
            </a:r>
            <a:endParaRPr lang="ru-RU" sz="5400" dirty="0" smtClean="0">
              <a:solidFill>
                <a:srgbClr val="FF00FF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5400" dirty="0" smtClean="0">
                <a:solidFill>
                  <a:srgbClr val="FF00FF"/>
                </a:solidFill>
                <a:latin typeface="Monotype Corsiva" panose="03010101010201010101" pitchFamily="66" charset="0"/>
              </a:rPr>
              <a:t>и </a:t>
            </a:r>
            <a:r>
              <a:rPr lang="ru-RU" sz="5400" dirty="0">
                <a:solidFill>
                  <a:srgbClr val="FF00FF"/>
                </a:solidFill>
                <a:latin typeface="Monotype Corsiva" panose="03010101010201010101" pitchFamily="66" charset="0"/>
              </a:rPr>
              <a:t>пищи</a:t>
            </a:r>
            <a:r>
              <a:rPr lang="ru-RU" sz="6000" dirty="0">
                <a:solidFill>
                  <a:srgbClr val="FF00FF"/>
                </a:solidFill>
                <a:latin typeface="Monotype Corsiva" panose="03010101010201010101" pitchFamily="66" charset="0"/>
              </a:rPr>
              <a:t> </a:t>
            </a:r>
          </a:p>
        </p:txBody>
      </p:sp>
      <p:pic>
        <p:nvPicPr>
          <p:cNvPr id="8" name="Picture 18" descr="щгорш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219" y="318819"/>
            <a:ext cx="2425700" cy="208756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78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319</TotalTime>
  <Words>99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Отгадайте загадку</vt:lpstr>
      <vt:lpstr>Презентация PowerPoint</vt:lpstr>
      <vt:lpstr>Презентация PowerPoint</vt:lpstr>
      <vt:lpstr>Лес и человек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 и человек</dc:title>
  <dc:creator>арков</dc:creator>
  <cp:lastModifiedBy>арков</cp:lastModifiedBy>
  <cp:revision>27</cp:revision>
  <dcterms:created xsi:type="dcterms:W3CDTF">2017-02-26T13:25:05Z</dcterms:created>
  <dcterms:modified xsi:type="dcterms:W3CDTF">2018-02-09T19:15:24Z</dcterms:modified>
</cp:coreProperties>
</file>