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597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66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0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3900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7029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768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8249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863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75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82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603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241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198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468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28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399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724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715312" cy="5643600"/>
        </p:xfrm>
        <a:graphic>
          <a:graphicData uri="http://schemas.openxmlformats.org/drawingml/2006/table">
            <a:tbl>
              <a:tblPr/>
              <a:tblGrid>
                <a:gridCol w="482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28650" y="1484786"/>
            <a:ext cx="7886700" cy="49082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Ома</a:t>
            </a: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участка цепи</a:t>
            </a:r>
          </a:p>
        </p:txBody>
      </p:sp>
    </p:spTree>
    <p:extLst>
      <p:ext uri="{BB962C8B-B14F-4D97-AF65-F5344CB8AC3E}">
        <p14:creationId xmlns:p14="http://schemas.microsoft.com/office/powerpoint/2010/main" val="129979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446" y="404666"/>
            <a:ext cx="8119814" cy="172819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 задачи на понимание взаимосвязи между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силой тока,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напряжением и сопротивлением цепи.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3424" y="2132858"/>
            <a:ext cx="7886700" cy="39720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Напряжение в цепи увеличили в 2 раза. Как изменится сила тока в такой цепи?</a:t>
            </a:r>
          </a:p>
          <a:p>
            <a:pPr marL="0" indent="0">
              <a:buNone/>
            </a:pPr>
            <a:r>
              <a:rPr lang="ru-RU" sz="2800" dirty="0"/>
              <a:t>2.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цепи увеличили в 5 раза. Как изменится сила тока, если напряжение в цепи останется неизменным?</a:t>
            </a:r>
          </a:p>
        </p:txBody>
      </p:sp>
    </p:spTree>
    <p:extLst>
      <p:ext uri="{BB962C8B-B14F-4D97-AF65-F5344CB8AC3E}">
        <p14:creationId xmlns:p14="http://schemas.microsoft.com/office/powerpoint/2010/main" val="230263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76674"/>
            <a:ext cx="7831782" cy="5700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Напряжение в цепи увеличили в 2 раза. Как изменится сила тока в такой цепи?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так как сила тока в цепи прямо пропорциональна напряжению, то при увеличении напряжения в 2 раза и сила тока увеличится в 2 раза (при неизменном сопротивлении цепи).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Сопротивление цепи увеличили в 5 раза. Как изменится сила тока, если напряжение в цепи останется неизменным?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так как сила тока в цепи обратно пропорциональна сопротивлению цепи, то при увеличении сопротивления в 5 раз сила тока уменьшится в 5 раз (при неизменном напряжении).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73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Расчетные задачи на применение закона Ома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Напряжение в сети 220 В. Определите силу тока в спирали электроплитки, имеющей сопротивление 44 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96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3" y="476674"/>
            <a:ext cx="8280920" cy="5700291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Напряжение в сети 220 В. Определите силу тока в спирали электроплитки, имеющей сопротивление 44 Ом.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Дано:          СИ     Решение: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220 В              </a:t>
            </a:r>
            <a:r>
              <a:rPr lang="en-US" sz="2400" spc="30" dirty="0">
                <a:latin typeface="Times New Roman"/>
                <a:ea typeface="Times New Roman"/>
              </a:rPr>
              <a:t>I</a:t>
            </a:r>
            <a:r>
              <a:rPr lang="ru-RU" sz="2400" spc="30" dirty="0">
                <a:latin typeface="Times New Roman"/>
                <a:ea typeface="Times New Roman"/>
              </a:rPr>
              <a:t> = </a:t>
            </a:r>
            <a:r>
              <a:rPr lang="en-US" sz="2400" spc="30" dirty="0">
                <a:latin typeface="Times New Roman"/>
                <a:ea typeface="Times New Roman"/>
              </a:rPr>
              <a:t>U/R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/>
              <a:t>                            </a:t>
            </a:r>
            <a:r>
              <a:rPr lang="en-US" sz="2400" spc="30" dirty="0" smtClean="0">
                <a:latin typeface="Times New Roman"/>
                <a:ea typeface="Times New Roman"/>
              </a:rPr>
              <a:t>I</a:t>
            </a:r>
            <a:r>
              <a:rPr lang="ru-RU" sz="2400" spc="30" dirty="0" smtClean="0">
                <a:latin typeface="Times New Roman"/>
                <a:ea typeface="Times New Roman"/>
              </a:rPr>
              <a:t> </a:t>
            </a:r>
            <a:r>
              <a:rPr lang="ru-RU" sz="2400" spc="30" dirty="0">
                <a:latin typeface="Times New Roman"/>
                <a:ea typeface="Times New Roman"/>
              </a:rPr>
              <a:t>= 220 В/44 Ом = 5 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44 Ом            Ответ: 5 А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-? 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907704" y="2276872"/>
            <a:ext cx="0" cy="16361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467544" y="3913018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699792" y="2276872"/>
            <a:ext cx="0" cy="16561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78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942415" y="836712"/>
            <a:ext cx="6591985" cy="3960440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Определите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электрической лампы, сила тока в которой 0,5 А, при напряжении 120 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745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5577" y="188640"/>
            <a:ext cx="7778824" cy="5722582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Определите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электрической лампы, сила тока в которой 0,5 А, при напряжении 120 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Дано:            СИ     Решение: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120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              </a:t>
            </a:r>
            <a:r>
              <a:rPr lang="en-US" sz="2400" spc="30" dirty="0">
                <a:latin typeface="Times New Roman"/>
                <a:ea typeface="Times New Roman"/>
              </a:rPr>
              <a:t>I</a:t>
            </a:r>
            <a:r>
              <a:rPr lang="ru-RU" sz="2400" spc="30" dirty="0">
                <a:latin typeface="Times New Roman"/>
                <a:ea typeface="Times New Roman"/>
              </a:rPr>
              <a:t> = </a:t>
            </a:r>
            <a:r>
              <a:rPr lang="en-US" sz="2400" spc="30" dirty="0">
                <a:latin typeface="Times New Roman"/>
                <a:ea typeface="Times New Roman"/>
              </a:rPr>
              <a:t>U/R</a:t>
            </a:r>
            <a:r>
              <a:rPr lang="ru-RU" sz="2400" spc="30" dirty="0">
                <a:latin typeface="Times New Roman"/>
                <a:ea typeface="Times New Roman"/>
              </a:rPr>
              <a:t>, </a:t>
            </a:r>
            <a:r>
              <a:rPr lang="en-US" sz="2400" spc="30" dirty="0" smtClean="0">
                <a:latin typeface="Times New Roman"/>
                <a:ea typeface="Times New Roman"/>
              </a:rPr>
              <a:t>R=U/I</a:t>
            </a:r>
            <a:endParaRPr lang="ru-RU" sz="2400" spc="30" dirty="0" smtClean="0"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0,5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R = 120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В/0,5 А = 240 Ом 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-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Ответ: 240 Ом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>
            <a:stCxn id="5" idx="1"/>
          </p:cNvCxnSpPr>
          <p:nvPr/>
        </p:nvCxnSpPr>
        <p:spPr>
          <a:xfrm>
            <a:off x="755577" y="3049931"/>
            <a:ext cx="1368151" cy="190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195736" y="1700808"/>
            <a:ext cx="0" cy="1368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31840" y="1628800"/>
            <a:ext cx="0" cy="144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523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03649" y="692696"/>
            <a:ext cx="7130752" cy="521852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напряжение на концах проводника сопротивлением 30 Ом, если сила тока в проводнике 0,6 А.</a:t>
            </a:r>
          </a:p>
        </p:txBody>
      </p:sp>
    </p:spTree>
    <p:extLst>
      <p:ext uri="{BB962C8B-B14F-4D97-AF65-F5344CB8AC3E}">
        <p14:creationId xmlns:p14="http://schemas.microsoft.com/office/powerpoint/2010/main" val="19994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99593" y="188640"/>
            <a:ext cx="7634808" cy="572258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напряжение на концах проводника сопротивлением 30 Ом, если сила тока в проводнике 0,6 А.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Дано:          СИ     Решение: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30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             </a:t>
            </a:r>
            <a:r>
              <a:rPr lang="en-US" sz="2400" spc="30" dirty="0">
                <a:latin typeface="Times New Roman"/>
                <a:ea typeface="Times New Roman"/>
              </a:rPr>
              <a:t>I</a:t>
            </a:r>
            <a:r>
              <a:rPr lang="ru-RU" sz="2400" spc="30" dirty="0">
                <a:latin typeface="Times New Roman"/>
                <a:ea typeface="Times New Roman"/>
              </a:rPr>
              <a:t> = </a:t>
            </a:r>
            <a:r>
              <a:rPr lang="en-US" sz="2400" spc="30" dirty="0">
                <a:latin typeface="Times New Roman"/>
                <a:ea typeface="Times New Roman"/>
              </a:rPr>
              <a:t>U/R</a:t>
            </a:r>
            <a:r>
              <a:rPr lang="ru-RU" sz="2400" spc="30" dirty="0">
                <a:latin typeface="Times New Roman"/>
                <a:ea typeface="Times New Roman"/>
              </a:rPr>
              <a:t>, </a:t>
            </a:r>
            <a:r>
              <a:rPr lang="en-US" sz="2400" spc="3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U = I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0,6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U = 0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,6 А * 30 Ом =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В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                     Ответ: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В</a:t>
            </a:r>
          </a:p>
        </p:txBody>
      </p:sp>
      <p:cxnSp>
        <p:nvCxnSpPr>
          <p:cNvPr id="7" name="Прямая соединительная линия 6"/>
          <p:cNvCxnSpPr>
            <a:stCxn id="5" idx="1"/>
          </p:cNvCxnSpPr>
          <p:nvPr/>
        </p:nvCxnSpPr>
        <p:spPr>
          <a:xfrm>
            <a:off x="899593" y="3049931"/>
            <a:ext cx="151216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11760" y="1700808"/>
            <a:ext cx="0" cy="1368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131840" y="1700808"/>
            <a:ext cx="0" cy="1368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97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Задача-график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5201" y="1412776"/>
            <a:ext cx="6589199" cy="449844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графику зависимости силы тока в проводнике от напряжения (см. рис. 310). Вычислите сопротивление проводника.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2936"/>
            <a:ext cx="4032448" cy="30582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369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715312" cy="5643600"/>
        </p:xfrm>
        <a:graphic>
          <a:graphicData uri="http://schemas.openxmlformats.org/drawingml/2006/table">
            <a:tbl>
              <a:tblPr/>
              <a:tblGrid>
                <a:gridCol w="482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3" y="188640"/>
            <a:ext cx="7274768" cy="57225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графику зависимости силы тока в проводнике от напряжения (см. рис. 310). Вычислите сопротивление проводника.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Дано:     СИ      Решение: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4 В             </a:t>
            </a:r>
            <a:r>
              <a:rPr lang="en-US" sz="2800" spc="30" dirty="0" smtClean="0">
                <a:latin typeface="Times New Roman"/>
                <a:ea typeface="Times New Roman"/>
              </a:rPr>
              <a:t>I</a:t>
            </a:r>
            <a:r>
              <a:rPr lang="ru-RU" sz="2800" spc="30" dirty="0" smtClean="0">
                <a:latin typeface="Times New Roman"/>
                <a:ea typeface="Times New Roman"/>
              </a:rPr>
              <a:t> </a:t>
            </a:r>
            <a:r>
              <a:rPr lang="ru-RU" sz="2800" spc="30" dirty="0">
                <a:latin typeface="Times New Roman"/>
                <a:ea typeface="Times New Roman"/>
              </a:rPr>
              <a:t>= </a:t>
            </a:r>
            <a:r>
              <a:rPr lang="en-US" sz="2800" spc="30" dirty="0">
                <a:latin typeface="Times New Roman"/>
                <a:ea typeface="Times New Roman"/>
              </a:rPr>
              <a:t>U/R</a:t>
            </a:r>
            <a:r>
              <a:rPr lang="ru-RU" sz="2800" spc="30" dirty="0">
                <a:latin typeface="Times New Roman"/>
                <a:ea typeface="Times New Roman"/>
              </a:rPr>
              <a:t>, </a:t>
            </a:r>
            <a:r>
              <a:rPr lang="en-US" sz="2800" spc="30" dirty="0">
                <a:latin typeface="Times New Roman"/>
                <a:ea typeface="Times New Roman"/>
              </a:rPr>
              <a:t>R=U/I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= 1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           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= 4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В/ 1 А = 4 Ом                         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 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                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 Ом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55776" y="1772816"/>
            <a:ext cx="0" cy="144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491880" y="1700808"/>
            <a:ext cx="0" cy="15121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259633" y="3212976"/>
            <a:ext cx="12961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36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715312" cy="5643600"/>
        </p:xfrm>
        <a:graphic>
          <a:graphicData uri="http://schemas.openxmlformats.org/drawingml/2006/table">
            <a:tbl>
              <a:tblPr/>
              <a:tblGrid>
                <a:gridCol w="482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715312" cy="5643600"/>
        </p:xfrm>
        <a:graphic>
          <a:graphicData uri="http://schemas.openxmlformats.org/drawingml/2006/table">
            <a:tbl>
              <a:tblPr/>
              <a:tblGrid>
                <a:gridCol w="482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715312" cy="5643600"/>
        </p:xfrm>
        <a:graphic>
          <a:graphicData uri="http://schemas.openxmlformats.org/drawingml/2006/table">
            <a:tbl>
              <a:tblPr/>
              <a:tblGrid>
                <a:gridCol w="482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715312" cy="5643600"/>
        </p:xfrm>
        <a:graphic>
          <a:graphicData uri="http://schemas.openxmlformats.org/drawingml/2006/table">
            <a:tbl>
              <a:tblPr/>
              <a:tblGrid>
                <a:gridCol w="482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2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21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715312" cy="5643600"/>
        </p:xfrm>
        <a:graphic>
          <a:graphicData uri="http://schemas.openxmlformats.org/drawingml/2006/table">
            <a:tbl>
              <a:tblPr/>
              <a:tblGrid>
                <a:gridCol w="482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2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21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715312" cy="5643600"/>
        </p:xfrm>
        <a:graphic>
          <a:graphicData uri="http://schemas.openxmlformats.org/drawingml/2006/table">
            <a:tbl>
              <a:tblPr/>
              <a:tblGrid>
                <a:gridCol w="482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2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21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715312" cy="5643600"/>
        </p:xfrm>
        <a:graphic>
          <a:graphicData uri="http://schemas.openxmlformats.org/drawingml/2006/table">
            <a:tbl>
              <a:tblPr/>
              <a:tblGrid>
                <a:gridCol w="482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2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21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22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109</TotalTime>
  <Words>807</Words>
  <Application>Microsoft Office PowerPoint</Application>
  <PresentationFormat>Экран (4:3)</PresentationFormat>
  <Paragraphs>379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I. Логические задачи на понимание взаимосвязи между силой тока, напряжением и сопротивлением цепи. </vt:lpstr>
      <vt:lpstr>Презентация PowerPoint</vt:lpstr>
      <vt:lpstr>II. Расчетные задачи на применение закона Ома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III. Задача-график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26</cp:revision>
  <dcterms:modified xsi:type="dcterms:W3CDTF">2023-04-17T15:22:15Z</dcterms:modified>
</cp:coreProperties>
</file>