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5" r:id="rId5"/>
    <p:sldId id="259" r:id="rId6"/>
    <p:sldId id="264" r:id="rId7"/>
    <p:sldId id="261" r:id="rId8"/>
    <p:sldId id="262" r:id="rId9"/>
    <p:sldId id="276" r:id="rId10"/>
    <p:sldId id="279" r:id="rId11"/>
    <p:sldId id="282" r:id="rId12"/>
    <p:sldId id="267" r:id="rId13"/>
    <p:sldId id="280" r:id="rId14"/>
    <p:sldId id="284" r:id="rId15"/>
    <p:sldId id="283" r:id="rId16"/>
    <p:sldId id="281" r:id="rId17"/>
    <p:sldId id="286" r:id="rId18"/>
    <p:sldId id="285" r:id="rId19"/>
    <p:sldId id="278" r:id="rId20"/>
    <p:sldId id="270" r:id="rId21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1" autoAdjust="0"/>
    <p:restoredTop sz="94533" autoAdjust="0"/>
  </p:normalViewPr>
  <p:slideViewPr>
    <p:cSldViewPr snapToGrid="0">
      <p:cViewPr varScale="1">
        <p:scale>
          <a:sx n="62" d="100"/>
          <a:sy n="62" d="100"/>
        </p:scale>
        <p:origin x="-2539" y="-101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6858000" cy="9144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68866" y="7490365"/>
            <a:ext cx="5537201" cy="71628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42464" y="1355987"/>
            <a:ext cx="5384800" cy="6442191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42950" y="1346201"/>
            <a:ext cx="5384800" cy="6442191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577141" y="936092"/>
            <a:ext cx="425873" cy="757107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5726221" y="1164981"/>
            <a:ext cx="755904" cy="425196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5401" y="2393247"/>
            <a:ext cx="4292601" cy="2437453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1" y="4982163"/>
            <a:ext cx="4284134" cy="2032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78007" y="7143457"/>
            <a:ext cx="910366" cy="486833"/>
          </a:xfrm>
        </p:spPr>
        <p:txBody>
          <a:bodyPr/>
          <a:lstStyle/>
          <a:p>
            <a:fld id="{EB604AC3-A502-48EE-B333-51EC1C9467A2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80533" y="7143457"/>
            <a:ext cx="3776134" cy="486833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0448" y="7143457"/>
            <a:ext cx="415517" cy="486833"/>
          </a:xfrm>
        </p:spPr>
        <p:txBody>
          <a:bodyPr/>
          <a:lstStyle>
            <a:lvl1pPr algn="ctr">
              <a:defRPr/>
            </a:lvl1pPr>
          </a:lstStyle>
          <a:p>
            <a:fld id="{D070CF80-62A2-4384-BDAB-224828D043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04AC3-A502-48EE-B333-51EC1C9467A2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0CF80-62A2-4384-BDAB-224828D043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1" y="1234254"/>
            <a:ext cx="1073150" cy="635188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73666" y="1475083"/>
            <a:ext cx="3884084" cy="587022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04AC3-A502-48EE-B333-51EC1C9467A2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0CF80-62A2-4384-BDAB-224828D043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04AC3-A502-48EE-B333-51EC1C9467A2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0CF80-62A2-4384-BDAB-224828D043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3734" y="2985907"/>
            <a:ext cx="4690533" cy="1816100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2201" y="4967113"/>
            <a:ext cx="4673600" cy="1746015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04AC3-A502-48EE-B333-51EC1C9467A2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0CF80-62A2-4384-BDAB-224828D043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04AC3-A502-48EE-B333-51EC1C9467A2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0CF80-62A2-4384-BDAB-224828D0431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973836" y="2828543"/>
            <a:ext cx="2400300" cy="4803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3497580" y="2825751"/>
            <a:ext cx="2400300" cy="480694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8402" y="2829749"/>
            <a:ext cx="2204641" cy="109361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683002" y="2829748"/>
            <a:ext cx="2208276" cy="109728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04AC3-A502-48EE-B333-51EC1C9467A2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0CF80-62A2-4384-BDAB-224828D0431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73836" y="3925824"/>
            <a:ext cx="2420874" cy="37063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3483863" y="3926417"/>
            <a:ext cx="2420874" cy="37063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04AC3-A502-48EE-B333-51EC1C9467A2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0CF80-62A2-4384-BDAB-224828D043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04AC3-A502-48EE-B333-51EC1C9467A2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0CF80-62A2-4384-BDAB-224828D043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6858000" cy="9144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474133" y="8077384"/>
            <a:ext cx="5791201" cy="71628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3351654" y="806884"/>
            <a:ext cx="2841706" cy="7629728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3353562" y="804672"/>
            <a:ext cx="2841706" cy="7629728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561903" y="769157"/>
            <a:ext cx="2841706" cy="7629728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562356" y="768096"/>
            <a:ext cx="2841706" cy="7629728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1778330" y="391937"/>
            <a:ext cx="425873" cy="757107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4544381" y="609571"/>
            <a:ext cx="755904" cy="425196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831732" y="2693390"/>
            <a:ext cx="2298620" cy="2004049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3640718" y="1534658"/>
            <a:ext cx="2265594" cy="616731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861094" y="4831664"/>
            <a:ext cx="2286668" cy="280053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4756274" y="7847564"/>
            <a:ext cx="910366" cy="486833"/>
          </a:xfrm>
        </p:spPr>
        <p:txBody>
          <a:bodyPr/>
          <a:lstStyle/>
          <a:p>
            <a:fld id="{EB604AC3-A502-48EE-B333-51EC1C9467A2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685916" y="7772349"/>
            <a:ext cx="2641955" cy="486833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5667985" y="7862616"/>
            <a:ext cx="415517" cy="486833"/>
          </a:xfrm>
        </p:spPr>
        <p:txBody>
          <a:bodyPr/>
          <a:lstStyle/>
          <a:p>
            <a:fld id="{D070CF80-62A2-4384-BDAB-224828D043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6858000" cy="9144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474133" y="8077384"/>
            <a:ext cx="5791201" cy="71628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561903" y="769157"/>
            <a:ext cx="2841706" cy="7629728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558794" y="767692"/>
            <a:ext cx="2841706" cy="7629728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3351654" y="806884"/>
            <a:ext cx="2841706" cy="7629728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3348576" y="805227"/>
            <a:ext cx="2841706" cy="7629728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1778330" y="391937"/>
            <a:ext cx="425873" cy="757107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4544381" y="609571"/>
            <a:ext cx="755904" cy="425196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829818" y="2694432"/>
            <a:ext cx="2297430" cy="199948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3673962" y="1609696"/>
            <a:ext cx="2185397" cy="6052549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864108" y="4828032"/>
            <a:ext cx="2283714" cy="280416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4759452" y="7851650"/>
            <a:ext cx="910366" cy="486833"/>
          </a:xfrm>
        </p:spPr>
        <p:txBody>
          <a:bodyPr/>
          <a:lstStyle/>
          <a:p>
            <a:fld id="{EB604AC3-A502-48EE-B333-51EC1C9467A2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685927" y="7774717"/>
            <a:ext cx="2489282" cy="486833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5671567" y="7866702"/>
            <a:ext cx="415517" cy="486833"/>
          </a:xfrm>
        </p:spPr>
        <p:txBody>
          <a:bodyPr/>
          <a:lstStyle/>
          <a:p>
            <a:fld id="{D070CF80-62A2-4384-BDAB-224828D043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6858000" cy="9144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471488" y="8092440"/>
            <a:ext cx="5940743" cy="71628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48640" y="767080"/>
            <a:ext cx="5772150" cy="7620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548640" y="768096"/>
            <a:ext cx="5772150" cy="7620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407806" y="364121"/>
            <a:ext cx="425873" cy="757107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5920955" y="562905"/>
            <a:ext cx="755904" cy="425196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1267" y="1090110"/>
            <a:ext cx="5223934" cy="16033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2825676"/>
            <a:ext cx="4647304" cy="480508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840941" y="7745537"/>
            <a:ext cx="910366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EB604AC3-A502-48EE-B333-51EC1C9467A2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7745537"/>
            <a:ext cx="4155141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52652" y="7745537"/>
            <a:ext cx="41551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D070CF80-62A2-4384-BDAB-224828D0431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5854"/>
            <a:ext cx="6858000" cy="917985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89687" y="885174"/>
            <a:ext cx="6741798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МДОУ «Детский сад «СВЕТЛЯЧОК» группа «Колосок» с.Черкасское Саратовская область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Вольский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район»</a:t>
            </a:r>
          </a:p>
          <a:p>
            <a:endParaRPr lang="ru-RU" dirty="0"/>
          </a:p>
          <a:p>
            <a:pPr algn="ctr"/>
            <a:endParaRPr lang="ru-RU" dirty="0"/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Всероссийская акция «Вам любимые», приуроченной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Международному дню 8 марта</a:t>
            </a:r>
          </a:p>
          <a:p>
            <a:pPr algn="ctr"/>
            <a:endParaRPr lang="ru-RU" sz="4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</a:t>
            </a:r>
            <a:r>
              <a:rPr lang="ru-RU" sz="2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акции «Оставайся собой</a:t>
            </a:r>
            <a:r>
              <a:rPr lang="ru-RU" sz="2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endParaRPr lang="ru-RU" sz="20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ru-RU" sz="20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Будьсобой</a:t>
            </a:r>
            <a:r>
              <a:rPr lang="ru-RU" sz="2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ru-RU" sz="20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ВамЛюбимые</a:t>
            </a:r>
            <a:r>
              <a:rPr lang="ru-RU" sz="2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ru-RU" sz="2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8марта2022.</a:t>
            </a:r>
          </a:p>
          <a:p>
            <a:endParaRPr lang="ru-RU" sz="20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взять песню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07595" y="6860660"/>
            <a:ext cx="487363" cy="48736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20778" y="5301049"/>
            <a:ext cx="4053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/>
              <a:t>Воспитатель: Огольцова</a:t>
            </a:r>
            <a:r>
              <a:rPr lang="ru-RU" dirty="0" smtClean="0"/>
              <a:t> Л.В.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683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209"/>
    </mc:Choice>
    <mc:Fallback xmlns="">
      <p:transition spd="slow" advTm="192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6"/>
        <p14:pauseEvt time="8892" objId="6"/>
        <p14:seekEvt time="8892" objId="6" seek="8450"/>
        <p14:resumeEvt time="8892" objId="6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6788426" cy="9144000"/>
          </a:xfrm>
        </p:spPr>
      </p:pic>
      <p:sp>
        <p:nvSpPr>
          <p:cNvPr id="5" name="TextBox 4"/>
          <p:cNvSpPr txBox="1"/>
          <p:nvPr/>
        </p:nvSpPr>
        <p:spPr>
          <a:xfrm>
            <a:off x="894523" y="918817"/>
            <a:ext cx="337930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Самый прекрасны на свете наряд-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Белая шапочка, белый халат!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Держат медсестры и держат врачи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Самые ценные в мире ключи!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ключи от здоровья людей,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Разве отыщешь работу важней!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037779"/>
      </p:ext>
    </p:extLst>
  </p:cSld>
  <p:clrMapOvr>
    <a:masterClrMapping/>
  </p:clrMapOvr>
  <p:transition spd="slow" advTm="3567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492" y="976183"/>
            <a:ext cx="6425513" cy="7951745"/>
          </a:xfrm>
        </p:spPr>
      </p:pic>
      <p:sp>
        <p:nvSpPr>
          <p:cNvPr id="5" name="TextBox 4"/>
          <p:cNvSpPr txBox="1"/>
          <p:nvPr/>
        </p:nvSpPr>
        <p:spPr>
          <a:xfrm>
            <a:off x="271849" y="333632"/>
            <a:ext cx="64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Лаборант Клюева Татьяна Александровна</a:t>
            </a: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875059"/>
      </p:ext>
    </p:extLst>
  </p:cSld>
  <p:clrMapOvr>
    <a:masterClrMapping/>
  </p:clrMapOvr>
  <p:transition spd="slow" advTm="4763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25" y="123568"/>
            <a:ext cx="6450226" cy="8760940"/>
          </a:xfrm>
        </p:spPr>
      </p:pic>
    </p:spTree>
    <p:extLst>
      <p:ext uri="{BB962C8B-B14F-4D97-AF65-F5344CB8AC3E}">
        <p14:creationId xmlns:p14="http://schemas.microsoft.com/office/powerpoint/2010/main" val="1222022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5646">
        <p14:flash/>
      </p:transition>
    </mc:Choice>
    <mc:Fallback xmlns="">
      <p:transition spd="slow" advTm="564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73" y="0"/>
            <a:ext cx="6698974" cy="8940800"/>
          </a:xfrm>
        </p:spPr>
      </p:pic>
      <p:sp>
        <p:nvSpPr>
          <p:cNvPr id="5" name="TextBox 4"/>
          <p:cNvSpPr txBox="1"/>
          <p:nvPr/>
        </p:nvSpPr>
        <p:spPr>
          <a:xfrm>
            <a:off x="2524539" y="830470"/>
            <a:ext cx="424400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Она каждого примет с душою, на работе в своем кабинете!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Успокоит больного настроит, на любые вопросы ответит!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 давление, температуру у больного узнает!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Дальше людям помогайте!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 зачтется Вам с полна!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Никогда не унывайте, здоровья Вам и семейного тепла!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4216991"/>
      </p:ext>
    </p:extLst>
  </p:cSld>
  <p:clrMapOvr>
    <a:masterClrMapping/>
  </p:clrMapOvr>
  <p:transition spd="slow" advTm="9943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66" y="930308"/>
            <a:ext cx="6512011" cy="8114837"/>
          </a:xfrm>
        </p:spPr>
      </p:pic>
      <p:sp>
        <p:nvSpPr>
          <p:cNvPr id="5" name="TextBox 4"/>
          <p:cNvSpPr txBox="1"/>
          <p:nvPr/>
        </p:nvSpPr>
        <p:spPr>
          <a:xfrm>
            <a:off x="148281" y="222422"/>
            <a:ext cx="64625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Фельдшер 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Андриянова Татьяна Алексеевна</a:t>
            </a: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778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276">
        <p:dissolve/>
      </p:transition>
    </mc:Choice>
    <mc:Fallback xmlns="">
      <p:transition spd="slow" advTm="8276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78" y="148281"/>
            <a:ext cx="6376087" cy="8612659"/>
          </a:xfrm>
        </p:spPr>
      </p:pic>
    </p:spTree>
    <p:extLst>
      <p:ext uri="{BB962C8B-B14F-4D97-AF65-F5344CB8AC3E}">
        <p14:creationId xmlns:p14="http://schemas.microsoft.com/office/powerpoint/2010/main" val="752057771"/>
      </p:ext>
    </p:extLst>
  </p:cSld>
  <p:clrMapOvr>
    <a:masterClrMapping/>
  </p:clrMapOvr>
  <p:transition spd="slow" advTm="4637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8476" y="766119"/>
            <a:ext cx="4966108" cy="68646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Делопроизводитель</a:t>
            </a:r>
          </a:p>
          <a:p>
            <a:pPr marL="0" indent="0" algn="ctr">
              <a:buNone/>
            </a:pP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Уткина Елена Владимировна</a:t>
            </a:r>
          </a:p>
          <a:p>
            <a:pPr marL="0" indent="0" algn="ctr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спешащем мире современном</a:t>
            </a:r>
            <a:b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 важен профессионал,</a:t>
            </a:r>
            <a:b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Чтоб, к информации потокам,</a:t>
            </a:r>
            <a:b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Особые подходы знал.</a:t>
            </a:r>
            <a:b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Он средь бумаг, иль Интернета,</a:t>
            </a:r>
            <a:b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Вам файлы нужные найдет</a:t>
            </a:r>
            <a:b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документы все в порядок</a:t>
            </a:r>
            <a:b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Необходимый приведет.</a:t>
            </a:r>
            <a:b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в нашем веке двадцать первом</a:t>
            </a:r>
            <a:b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Профессии полезней нет!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3670769"/>
      </p:ext>
    </p:extLst>
  </p:cSld>
  <p:clrMapOvr>
    <a:masterClrMapping/>
  </p:clrMapOvr>
  <p:transition spd="slow" advTm="18084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65" y="1099752"/>
            <a:ext cx="6462583" cy="7648832"/>
          </a:xfrm>
        </p:spPr>
      </p:pic>
    </p:spTree>
    <p:extLst>
      <p:ext uri="{BB962C8B-B14F-4D97-AF65-F5344CB8AC3E}">
        <p14:creationId xmlns:p14="http://schemas.microsoft.com/office/powerpoint/2010/main" val="2537531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6198">
        <p:circle/>
      </p:transition>
    </mc:Choice>
    <mc:Fallback xmlns="">
      <p:transition spd="slow" advTm="6198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39" y="271849"/>
            <a:ext cx="6487296" cy="8625016"/>
          </a:xfrm>
        </p:spPr>
      </p:pic>
    </p:spTree>
    <p:extLst>
      <p:ext uri="{BB962C8B-B14F-4D97-AF65-F5344CB8AC3E}">
        <p14:creationId xmlns:p14="http://schemas.microsoft.com/office/powerpoint/2010/main" val="10063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838">
        <p:dissolve/>
      </p:transition>
    </mc:Choice>
    <mc:Fallback xmlns="">
      <p:transition spd="slow" advTm="4838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69" y="486835"/>
            <a:ext cx="6284934" cy="8298085"/>
          </a:xfrm>
        </p:spPr>
      </p:pic>
      <p:sp>
        <p:nvSpPr>
          <p:cNvPr id="5" name="TextBox 4"/>
          <p:cNvSpPr txBox="1"/>
          <p:nvPr/>
        </p:nvSpPr>
        <p:spPr>
          <a:xfrm>
            <a:off x="993913" y="2254253"/>
            <a:ext cx="4492487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Особые слова благодарности хочется выразить в адрес тех, кто в этот праздничный день будет находиться на своем рабочем посту! В амбулатории и </a:t>
            </a:r>
            <a:r>
              <a:rPr lang="ru-RU" sz="200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стационаре! 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гордо носит званье «медик»  - тот уваженья заслужил!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Пусть ярче в жизни солнце светит, на все дела хватает сил!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Пускай профессия приносит достаток, радость и успех!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Пусть разрешаться все вопросы, начальство ценит больше всех!!!!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8040749"/>
      </p:ext>
    </p:extLst>
  </p:cSld>
  <p:clrMapOvr>
    <a:masterClrMapping/>
  </p:clrMapOvr>
  <p:transition spd="slow" advTm="16302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</p:spPr>
      </p:pic>
      <p:sp>
        <p:nvSpPr>
          <p:cNvPr id="5" name="TextBox 4"/>
          <p:cNvSpPr txBox="1"/>
          <p:nvPr/>
        </p:nvSpPr>
        <p:spPr>
          <a:xfrm>
            <a:off x="751562" y="2574071"/>
            <a:ext cx="503546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большим чувством уважения поздравляем женский коллектив Черкасской больницы с Днем 8 марта!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этот день все мы с признательностью говорим слова благодарности тем, кто посвятил свою жизнь благородному труду – заботе о жизни и здоровью человека!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 ежедневно несете бремя огромной ответственности за каждого человека. От ваших навыков и профессионализма зависит чья-то жизнь! Ваше милосердие  дарит надежду, помогает, помогает легче переносить боль и страдания!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всегда будем благодарны Вам за ваш не легкий труд!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Добрые руки и чуткие сердца!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0148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408">
        <p:fade/>
      </p:transition>
    </mc:Choice>
    <mc:Fallback xmlns="">
      <p:transition spd="med" advTm="1040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996" y="259492"/>
            <a:ext cx="6462582" cy="8575589"/>
          </a:xfrm>
        </p:spPr>
      </p:pic>
    </p:spTree>
    <p:extLst>
      <p:ext uri="{BB962C8B-B14F-4D97-AF65-F5344CB8AC3E}">
        <p14:creationId xmlns:p14="http://schemas.microsoft.com/office/powerpoint/2010/main" val="2839048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625">
        <p:dissolve/>
      </p:transition>
    </mc:Choice>
    <mc:Fallback xmlns="">
      <p:transition spd="slow" advTm="40625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28" y="150312"/>
            <a:ext cx="6670110" cy="8434192"/>
          </a:xfrm>
        </p:spPr>
      </p:pic>
      <p:sp>
        <p:nvSpPr>
          <p:cNvPr id="5" name="TextBox 4"/>
          <p:cNvSpPr txBox="1"/>
          <p:nvPr/>
        </p:nvSpPr>
        <p:spPr>
          <a:xfrm>
            <a:off x="259492" y="486835"/>
            <a:ext cx="626970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канун праздника 8 Марта мы посетили нашу участковую больницу, чтоб выразить слова благодарности всему медицинскому коллективу, но к сожалению не всех удалось увидеть! Детский врач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Т.В.Нерлова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медсестрой Королевой Ю.А. уехали на вызов к маленьким пациентам, Данькина М.В.,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аксимова Л.П. занимались своими делами и нам не удалось с ними встретиться! Представляем Вашему вниманию медперсонал Черкасской участковой больницы в свой будничный рабочий день!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1262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553">
        <p:fade/>
      </p:transition>
    </mc:Choice>
    <mc:Fallback xmlns="">
      <p:transition spd="med" advTm="455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1211"/>
            <a:ext cx="6771503" cy="9032789"/>
          </a:xfrm>
        </p:spPr>
      </p:pic>
      <p:sp>
        <p:nvSpPr>
          <p:cNvPr id="7" name="Прямоугольник 6"/>
          <p:cNvSpPr/>
          <p:nvPr/>
        </p:nvSpPr>
        <p:spPr>
          <a:xfrm>
            <a:off x="766119" y="741406"/>
            <a:ext cx="4377381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Старшей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медсестры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 работе сто обязанностей есть.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Целый день она в заботах, и забот не перечесть: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График строгого дежурства медсестер она ведет.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Если кто-то вдруг не вышел, изменения внесет.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 собрав с врачей заявки, на лекарства, подает.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 в исправность инструменты, если нужно приведет,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Чтоб режим больные строго соблюдали, проследит.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 рабочей дисциплине с персоналом говорит.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Очень сложные задачи здесь у старшей медсестры.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Ей в работе персонала строить прочные мосты.</a:t>
            </a:r>
          </a:p>
        </p:txBody>
      </p:sp>
    </p:spTree>
    <p:extLst>
      <p:ext uri="{BB962C8B-B14F-4D97-AF65-F5344CB8AC3E}">
        <p14:creationId xmlns:p14="http://schemas.microsoft.com/office/powerpoint/2010/main" val="1581047969"/>
      </p:ext>
    </p:extLst>
  </p:cSld>
  <p:clrMapOvr>
    <a:masterClrMapping/>
  </p:clrMapOvr>
  <p:transition spd="slow" advTm="9212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488" y="486837"/>
            <a:ext cx="5915025" cy="637628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Старшая медицинская сестра Королева Татьяна Николаевна</a:t>
            </a:r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22" y="1136822"/>
            <a:ext cx="6400800" cy="7772400"/>
          </a:xfrm>
        </p:spPr>
      </p:pic>
    </p:spTree>
    <p:extLst>
      <p:ext uri="{BB962C8B-B14F-4D97-AF65-F5344CB8AC3E}">
        <p14:creationId xmlns:p14="http://schemas.microsoft.com/office/powerpoint/2010/main" val="2913586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7169">
        <p:circle/>
      </p:transition>
    </mc:Choice>
    <mc:Fallback xmlns="">
      <p:transition spd="slow" advTm="7169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65" y="222421"/>
            <a:ext cx="6536724" cy="8649729"/>
          </a:xfrm>
        </p:spPr>
      </p:pic>
      <p:sp>
        <p:nvSpPr>
          <p:cNvPr id="5" name="Прямоугольник 4"/>
          <p:cNvSpPr/>
          <p:nvPr/>
        </p:nvSpPr>
        <p:spPr>
          <a:xfrm>
            <a:off x="1714500" y="2171343"/>
            <a:ext cx="445152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 врача не подведете, вам спасибо, медсестра,</a:t>
            </a:r>
          </a:p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самых разных ситуациях выручаете всегда.</a:t>
            </a:r>
          </a:p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Всем придете вы на помощь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не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оставите в беде,</a:t>
            </a:r>
          </a:p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Ведь без ваших рук умелых не обходятся нигде.</a:t>
            </a:r>
          </a:p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Выполняя назначения, указания по лечению,</a:t>
            </a:r>
          </a:p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 любому жизнь продлите или вовсе исцелите,</a:t>
            </a:r>
          </a:p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 врачам помощник верный, лучше просто не найти,</a:t>
            </a:r>
          </a:p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Вам отличного здоровья, только счастья впереди!</a:t>
            </a:r>
          </a:p>
        </p:txBody>
      </p:sp>
    </p:spTree>
    <p:extLst>
      <p:ext uri="{BB962C8B-B14F-4D97-AF65-F5344CB8AC3E}">
        <p14:creationId xmlns:p14="http://schemas.microsoft.com/office/powerpoint/2010/main" val="3482905817"/>
      </p:ext>
    </p:extLst>
  </p:cSld>
  <p:clrMapOvr>
    <a:masterClrMapping/>
  </p:clrMapOvr>
  <p:transition spd="slow" advTm="9458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924" y="86498"/>
            <a:ext cx="6536725" cy="902043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Процедурная медицинская сестра</a:t>
            </a:r>
            <a:b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Чебакова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Мария Александровна</a:t>
            </a: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81" y="1099751"/>
            <a:ext cx="6623222" cy="77476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243101932"/>
      </p:ext>
    </p:extLst>
  </p:cSld>
  <p:clrMapOvr>
    <a:masterClrMapping/>
  </p:clrMapOvr>
  <p:transition spd="slow" advTm="5787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994" y="200417"/>
            <a:ext cx="6487297" cy="8807659"/>
          </a:xfrm>
        </p:spPr>
      </p:pic>
    </p:spTree>
    <p:extLst>
      <p:ext uri="{BB962C8B-B14F-4D97-AF65-F5344CB8AC3E}">
        <p14:creationId xmlns:p14="http://schemas.microsoft.com/office/powerpoint/2010/main" val="740929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495">
        <p:dissolve/>
      </p:transition>
    </mc:Choice>
    <mc:Fallback xmlns="">
      <p:transition spd="slow" advTm="6495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38" y="111211"/>
            <a:ext cx="6536724" cy="8810367"/>
          </a:xfrm>
        </p:spPr>
      </p:pic>
    </p:spTree>
    <p:extLst>
      <p:ext uri="{BB962C8B-B14F-4D97-AF65-F5344CB8AC3E}">
        <p14:creationId xmlns:p14="http://schemas.microsoft.com/office/powerpoint/2010/main" val="378830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4239">
        <p14:flash/>
      </p:transition>
    </mc:Choice>
    <mc:Fallback xmlns="">
      <p:transition spd="slow" advTm="423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263</TotalTime>
  <Words>465</Words>
  <Application>Microsoft Office PowerPoint</Application>
  <PresentationFormat>Экран (4:3)</PresentationFormat>
  <Paragraphs>64</Paragraphs>
  <Slides>20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Кнопка</vt:lpstr>
      <vt:lpstr>Презентация PowerPoint</vt:lpstr>
      <vt:lpstr>Презентация PowerPoint</vt:lpstr>
      <vt:lpstr>Презентация PowerPoint</vt:lpstr>
      <vt:lpstr>Презентация PowerPoint</vt:lpstr>
      <vt:lpstr>Старшая медицинская сестра Королева Татьяна Николаевна</vt:lpstr>
      <vt:lpstr>Презентация PowerPoint</vt:lpstr>
      <vt:lpstr>Процедурная медицинская сестра Чебакова Мария Александровна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!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Людмила</cp:lastModifiedBy>
  <cp:revision>23</cp:revision>
  <dcterms:created xsi:type="dcterms:W3CDTF">2022-03-05T09:03:34Z</dcterms:created>
  <dcterms:modified xsi:type="dcterms:W3CDTF">2022-03-10T16:23:55Z</dcterms:modified>
</cp:coreProperties>
</file>