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9" r:id="rId5"/>
    <p:sldId id="258" r:id="rId6"/>
    <p:sldId id="261" r:id="rId7"/>
    <p:sldId id="275" r:id="rId8"/>
    <p:sldId id="262" r:id="rId9"/>
    <p:sldId id="263" r:id="rId10"/>
    <p:sldId id="264" r:id="rId11"/>
    <p:sldId id="278" r:id="rId12"/>
    <p:sldId id="265" r:id="rId13"/>
    <p:sldId id="266" r:id="rId14"/>
    <p:sldId id="267" r:id="rId15"/>
    <p:sldId id="272" r:id="rId16"/>
    <p:sldId id="271" r:id="rId17"/>
    <p:sldId id="276" r:id="rId18"/>
    <p:sldId id="269" r:id="rId19"/>
    <p:sldId id="270" r:id="rId20"/>
    <p:sldId id="268" r:id="rId21"/>
    <p:sldId id="273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713" autoAdjust="0"/>
  </p:normalViewPr>
  <p:slideViewPr>
    <p:cSldViewPr>
      <p:cViewPr varScale="1">
        <p:scale>
          <a:sx n="61" d="100"/>
          <a:sy n="61" d="100"/>
        </p:scale>
        <p:origin x="692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A2447-4CF8-49FB-B335-FECD9BE86E62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D7E84-142E-4491-B224-EBD85939E2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A2447-4CF8-49FB-B335-FECD9BE86E62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D7E84-142E-4491-B224-EBD85939E2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A2447-4CF8-49FB-B335-FECD9BE86E62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D7E84-142E-4491-B224-EBD85939E2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A2447-4CF8-49FB-B335-FECD9BE86E62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D7E84-142E-4491-B224-EBD85939E2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A2447-4CF8-49FB-B335-FECD9BE86E62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D7E84-142E-4491-B224-EBD85939E2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A2447-4CF8-49FB-B335-FECD9BE86E62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D7E84-142E-4491-B224-EBD85939E2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A2447-4CF8-49FB-B335-FECD9BE86E62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D7E84-142E-4491-B224-EBD85939E2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A2447-4CF8-49FB-B335-FECD9BE86E62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D7E84-142E-4491-B224-EBD85939E2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A2447-4CF8-49FB-B335-FECD9BE86E62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D7E84-142E-4491-B224-EBD85939E2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A2447-4CF8-49FB-B335-FECD9BE86E62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D7E84-142E-4491-B224-EBD85939E2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A2447-4CF8-49FB-B335-FECD9BE86E62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3D7E84-142E-4491-B224-EBD85939E2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CA2447-4CF8-49FB-B335-FECD9BE86E62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3D7E84-142E-4491-B224-EBD85939E2B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yandex.ru/video/preview/14099255493151102367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698" name="AutoShape 2" descr="https://phonoteka.org/uploads/posts/2021-04/1619595719_19-phonoteka_org-p-fon-trikolor-dlya-teksta-2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699" name="Picture 3" descr="C:\Users\Ирина\Desktop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9701" name="Picture 5" descr="C:\Users\Ирина\Desktop\Без имени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04664" y="-171400"/>
            <a:ext cx="11737304" cy="73448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698" name="AutoShape 2" descr="https://phonoteka.org/uploads/posts/2021-04/1619595719_19-phonoteka_org-p-fon-trikolor-dlya-teksta-2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699" name="Picture 3" descr="C:\Users\Ирина\Desktop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 descr="Письма немецких солдат домой с Восточного фронта. Сборник писем Второй мировой войны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052736"/>
            <a:ext cx="7488832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3528" y="592812"/>
            <a:ext cx="8424936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письма из Сталинграда: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…Еще недавно мы думали, что легко возьмем Сталинград и уже к Рождеству будем дома – праздновать с семьей в уютной Германии. Но мы заблуждались. Сталинград – это не город. Сталинград – это ад. А русские – это не люди, они сделаны из железа. Они не боятся, они не чувствуют усталости, они не ведают страха… Мы сидим замерзаем в нескольких шинелях, а русские матросы идут на наши позиции в атаку только в одних тоненьких тельняшках. Самое страшное – встретиться с ними в рукопашном бою, ведь один русский сильнее целого нашего отряда. И он не знает пощады…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…Я не знаю, из чего сделаны русские. 58 дней мы пытались захватить всего лишь один проклятый дом! Но так и не сделали это. Зато русские снайперы и бронебойщики успели за этот месяц уничтожить огромное число моих братьев – они явно стрелки от самого Бога…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698" name="AutoShape 2" descr="https://phonoteka.org/uploads/posts/2021-04/1619595719_19-phonoteka_org-p-fon-trikolor-dlya-teksta-2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699" name="Picture 3" descr="C:\Users\Ирина\Desktop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Рисунок 6" descr="C:\Users\Ирина\Desktop\фото победы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548680"/>
            <a:ext cx="7488832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698" name="AutoShape 2" descr="https://phonoteka.org/uploads/posts/2021-04/1619595719_19-phonoteka_org-p-fon-trikolor-dlya-teksta-2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699" name="Picture 3" descr="C:\Users\Ирина\Desktop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 descr="C:\Users\Ирина\Desktop\танк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620688"/>
            <a:ext cx="7344816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698" name="AutoShape 2" descr="https://phonoteka.org/uploads/posts/2021-04/1619595719_19-phonoteka_org-p-fon-trikolor-dlya-teksta-2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699" name="Picture 3" descr="C:\Users\Ирина\Desktop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 descr="C:\Users\Ирина\Desktop\Рожнов Л.А.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548680"/>
            <a:ext cx="7632848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698" name="AutoShape 2" descr="https://phonoteka.org/uploads/posts/2021-04/1619595719_19-phonoteka_org-p-fon-trikolor-dlya-teksta-2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699" name="Picture 3" descr="C:\Users\Ирина\Desktop\фон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 descr="C:\Users\Ирина\Desktop\Ержан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7744" y="476672"/>
            <a:ext cx="4536504" cy="5832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698" name="AutoShape 2" descr="https://phonoteka.org/uploads/posts/2021-04/1619595719_19-phonoteka_org-p-fon-trikolor-dlya-teksta-2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699" name="Picture 3" descr="C:\Users\Ирина\Desktop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 descr="C:\Users\Ирина\Desktop\Даня 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764704"/>
            <a:ext cx="7704856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698" name="AutoShape 2" descr="https://phonoteka.org/uploads/posts/2021-04/1619595719_19-phonoteka_org-p-fon-trikolor-dlya-teksta-2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699" name="Picture 3" descr="C:\Users\Ирина\Desktop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827584" y="2596015"/>
            <a:ext cx="748883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«</a:t>
            </a:r>
            <a:r>
              <a:rPr kumimoji="0" lang="ru-RU" sz="6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Русский характер»</a:t>
            </a:r>
            <a:endParaRPr kumimoji="0" lang="ru-RU" sz="6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698" name="AutoShape 2" descr="https://phonoteka.org/uploads/posts/2021-04/1619595719_19-phonoteka_org-p-fon-trikolor-dlya-teksta-2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699" name="Picture 3" descr="C:\Users\Ирина\Desktop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 descr="https://natalia-tkachenko.ru/wp-content/uploads/6/e/1/6e1e2a467585b001fc780689d1cc420f.jpe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548680"/>
            <a:ext cx="7488832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698" name="AutoShape 2" descr="https://phonoteka.org/uploads/posts/2021-04/1619595719_19-phonoteka_org-p-fon-trikolor-dlya-teksta-2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699" name="Picture 3" descr="C:\Users\Ирина\Desktop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 descr="C:\Users\Ирина\Desktop\Екатерина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476672"/>
            <a:ext cx="4464496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698" name="AutoShape 2" descr="https://phonoteka.org/uploads/posts/2021-04/1619595719_19-phonoteka_org-p-fon-trikolor-dlya-teksta-2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699" name="Picture 3" descr="C:\Users\Ирина\Desktop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460375" y="2323039"/>
            <a:ext cx="8144073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Внеклассное мероприятие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«Русский </a:t>
            </a: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характер»</a:t>
            </a:r>
            <a:endParaRPr kumimoji="0" lang="ru-RU" sz="6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698" name="AutoShape 2" descr="https://phonoteka.org/uploads/posts/2021-04/1619595719_19-phonoteka_org-p-fon-trikolor-dlya-teksta-2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699" name="Picture 3" descr="C:\Users\Ирина\Desktop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 descr="https://oneloveweddingexperience.com/wp-content/uploads/0/3/9/0398331d35edf374badec74159bc8443.jpe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692696"/>
            <a:ext cx="7344816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698" name="AutoShape 2" descr="https://phonoteka.org/uploads/posts/2021-04/1619595719_19-phonoteka_org-p-fon-trikolor-dlya-teksta-2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699" name="Picture 3" descr="C:\Users\Ирина\Desktop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 descr="C:\Users\Ирина\Desktop\природа 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548680"/>
            <a:ext cx="7488832" cy="5832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698" name="AutoShape 2" descr="https://phonoteka.org/uploads/posts/2021-04/1619595719_19-phonoteka_org-p-fon-trikolor-dlya-teksta-2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699" name="Picture 3" descr="C:\Users\Ирина\Desktop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0" y="2596015"/>
            <a:ext cx="91440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ru-RU" sz="6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«</a:t>
            </a:r>
            <a:r>
              <a:rPr kumimoji="0" lang="ru-RU" sz="6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Русский характер»</a:t>
            </a:r>
            <a:endParaRPr kumimoji="0" lang="ru-RU" sz="6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698" name="AutoShape 2" descr="https://phonoteka.org/uploads/posts/2021-04/1619595719_19-phonoteka_org-p-fon-trikolor-dlya-teksta-2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699" name="Picture 3" descr="C:\Users\Ирина\Desktop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 descr="C:\Users\Ирина\Desktop\зима - копия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548680"/>
            <a:ext cx="7560840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698" name="AutoShape 2" descr="https://phonoteka.org/uploads/posts/2021-04/1619595719_19-phonoteka_org-p-fon-trikolor-dlya-teksta-2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699" name="Picture 3" descr="C:\Users\Ирина\Desktop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 descr="C:\Users\Ирина\Desktop\Упорово весна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620688"/>
            <a:ext cx="7416824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698" name="AutoShape 2" descr="https://phonoteka.org/uploads/posts/2021-04/1619595719_19-phonoteka_org-p-fon-trikolor-dlya-teksta-2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699" name="Picture 3" descr="C:\Users\Ирина\Desktop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 descr="C:\Users\Ирина\Desktop\Упорово лето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548680"/>
            <a:ext cx="7272808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899592" y="5367764"/>
            <a:ext cx="7272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Градообразующее предприятие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Упоровского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–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Агорфирма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КРиММ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698" name="AutoShape 2" descr="https://phonoteka.org/uploads/posts/2021-04/1619595719_19-phonoteka_org-p-fon-trikolor-dlya-teksta-2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699" name="Picture 3" descr="C:\Users\Ирина\Desktop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 descr="C:\Users\Ирина\Desktop\Упорово осень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548680"/>
            <a:ext cx="7344816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371600" y="5445224"/>
            <a:ext cx="658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Храм Всех скорбящих радость (с. Упорово)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698" name="AutoShape 2" descr="https://phonoteka.org/uploads/posts/2021-04/1619595719_19-phonoteka_org-p-fon-trikolor-dlya-teksta-2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699" name="Picture 3" descr="C:\Users\Ирина\Desktop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-252536" y="2596015"/>
            <a:ext cx="871073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ru-RU" sz="6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«</a:t>
            </a:r>
            <a:r>
              <a:rPr kumimoji="0" lang="ru-RU" sz="6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Русский характер»</a:t>
            </a:r>
            <a:endParaRPr kumimoji="0" lang="ru-RU" sz="6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698" name="AutoShape 2" descr="https://phonoteka.org/uploads/posts/2021-04/1619595719_19-phonoteka_org-p-fon-trikolor-dlya-teksta-2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699" name="Picture 3" descr="C:\Users\Ирина\Desktop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 descr="C:\Users\Ирина\Desktop\ПОЛЯКИ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548680"/>
            <a:ext cx="7560840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698" name="AutoShape 2" descr="https://phonoteka.org/uploads/posts/2021-04/1619595719_19-phonoteka_org-p-fon-trikolor-dlya-teksta-2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699" name="Picture 3" descr="C:\Users\Ирина\Desktop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 descr="https://cf.ppt-online.org/files1/slide/e/ECZHwcSUtrYJ1VnhfeyjRNxFOkGPdb0mLD5pWM9BaA/slide-1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548680"/>
            <a:ext cx="7488832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203</Words>
  <Application>Microsoft Office PowerPoint</Application>
  <PresentationFormat>Экран (4:3)</PresentationFormat>
  <Paragraphs>11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cp:lastModifiedBy>User</cp:lastModifiedBy>
  <cp:revision>11</cp:revision>
  <dcterms:created xsi:type="dcterms:W3CDTF">2023-02-19T14:41:57Z</dcterms:created>
  <dcterms:modified xsi:type="dcterms:W3CDTF">2023-02-20T10:30:35Z</dcterms:modified>
</cp:coreProperties>
</file>