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59" r:id="rId4"/>
    <p:sldId id="257" r:id="rId5"/>
    <p:sldId id="260" r:id="rId6"/>
    <p:sldId id="272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17T12:56:25.959" idx="1">
    <p:pos x="7680" y="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5ABB63-BF17-4599-BE06-D675905AD62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8F81C-85AA-4AD6-9C61-4039E41425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764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33E76DA-3DA3-40FE-A754-CC944ABBF1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8A2296B-4C44-4C94-89D2-467997FD02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623A7C5-843A-4FFD-9130-C51B61523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640E5-4BAB-4186-B062-71A8FD3F72A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49C5458-7FCC-4A0B-8586-EAFB23B31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4B538F3-F539-4144-8E02-F1CB40E3C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0EE6-F3B7-464D-B808-2F7DB7AB6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161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181923-A543-49E4-8667-1C76F81A0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DFABDEB-F365-4169-8815-620655BBC9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025A5C9-94B1-4CA5-8492-6D13DA18C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640E5-4BAB-4186-B062-71A8FD3F72A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7E09286-D3A1-4C93-8B71-6B0004AB1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EE90F08-5E05-41C4-A20C-8CF8D028F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0EE6-F3B7-464D-B808-2F7DB7AB6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58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FAFD872-AE17-4A59-B3F7-B5E4095383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815ADC3-7D96-40F6-B73C-DD663886F4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6D9480F-AC01-4A8E-9003-E6E0F571C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640E5-4BAB-4186-B062-71A8FD3F72A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14869C9-430C-453B-9057-463C3A0D60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B39AEED-E814-49B6-A072-C3C69A85A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0EE6-F3B7-464D-B808-2F7DB7AB6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01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B2AEB4A-65E3-473D-A9D5-8B33B9543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86A91F6-360E-49A5-B336-11D902121B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E54A0D6-CF2E-43D7-B011-36278222E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640E5-4BAB-4186-B062-71A8FD3F72A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54794DD-8BCB-44BE-A932-7A0B9FD87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73DB9BC-E8FD-4F27-A06D-C7F531D86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0EE6-F3B7-464D-B808-2F7DB7AB6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84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F386833-C39A-4872-970C-019693108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5EE296D-7A72-4101-B12B-EB4D799D75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C58B3E2-8946-4D6D-AA39-FC564E504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640E5-4BAB-4186-B062-71A8FD3F72A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97BEAA2-C095-4055-A789-AC8FE25BB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28761E7-A898-4FDE-BAD8-691D02E32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0EE6-F3B7-464D-B808-2F7DB7AB6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538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F525537-78FD-4738-AA4D-18343313D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8015581-26BE-4FA4-A510-3F52FC8171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622DEEE-50CE-4272-B982-A80438BAA5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229C04C-4F7B-4D76-BC4A-674AC6750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640E5-4BAB-4186-B062-71A8FD3F72A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CFAA58B-C4F3-44E1-A0A0-D718CE30A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65BEA99-3EAD-4D48-84D5-C51EB11EA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0EE6-F3B7-464D-B808-2F7DB7AB6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57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5BF6CE9-8ECE-43D7-816C-8081B8820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5D3E2D-99E9-41AF-8A11-8AE2A9FC0D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41DEF82-98B8-42CC-8E80-B1D369728E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EC8B721-95F9-4472-8A75-0C8139F4B8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6980D54-A55E-467D-A96B-995F64046D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FDF35D93-6E08-4B9D-AFE2-211AEB0EA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640E5-4BAB-4186-B062-71A8FD3F72A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DAEFB997-1627-43EA-A43A-7245F3696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BA0995D1-46B7-4502-A2C5-1E44ABB33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0EE6-F3B7-464D-B808-2F7DB7AB6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372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42AAF5-860D-4E37-8F30-56C7E5271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0A375C5F-0B72-4C3E-8B82-9E9E439F9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640E5-4BAB-4186-B062-71A8FD3F72A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93C5DF7-9D8B-4241-AA7D-67A402E9B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A9EB424-62E9-47EB-BE38-6C9FAD526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0EE6-F3B7-464D-B808-2F7DB7AB6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14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367EEF56-DE38-4217-9F9C-C03C8775B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640E5-4BAB-4186-B062-71A8FD3F72A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A48FFB9E-F20B-469B-AC0B-4CFB5168E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E6AA343-8252-4571-B850-454B9175D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0EE6-F3B7-464D-B808-2F7DB7AB6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463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2FED29-FD32-47AA-A461-ED0E1E833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5C62446-278A-44D6-B5D7-C12FB8F809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EE43C22-0436-46A4-9F2F-68232A7AC0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DB07520-AC71-4AE2-9530-3EB16A33D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640E5-4BAB-4186-B062-71A8FD3F72A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9097C99-6B61-459D-A096-B0B783340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54EE890-4EEC-4D7D-9FD3-9569A7CC0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0EE6-F3B7-464D-B808-2F7DB7AB6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147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BADF98-2923-4535-A088-1E31E28FD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CCC88CF7-2859-4045-BF4E-504164A768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63D57B9-0E07-4199-A9E3-D2761FE5D8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0E29662-7864-4908-9296-763CD01D7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640E5-4BAB-4186-B062-71A8FD3F72A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5EBED1F-3671-4BF1-AA0B-64C10196A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CA2ADFE-C612-44BE-B494-FDCEB2B4C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0EE6-F3B7-464D-B808-2F7DB7AB6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351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ADEEE8A-0BD7-47C9-9909-9A525719F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21E772B-2FF5-46E4-A054-5F64118979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D0F0885-9888-4273-8538-5DC91D60C1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640E5-4BAB-4186-B062-71A8FD3F72A3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4E75374-E746-498B-AD42-1508675BD1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2585994-ED40-4862-BA71-E0549EC3CC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00EE6-F3B7-464D-B808-2F7DB7AB6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340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576A7C-B1CA-496A-9ED9-044BFB07C0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1600" dirty="0"/>
              <a:t>Муниципальное бюджетное дошкольное образовательное учреждение детский сад комбинированного вида №4 «ЯГОДКА» Данковского муниципального района Липецкой области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3600" dirty="0"/>
              <a:t>                                                                    </a:t>
            </a:r>
            <a:br>
              <a:rPr lang="ru-RU" sz="3600" dirty="0"/>
            </a:br>
            <a:r>
              <a:rPr lang="ru-RU" sz="3600" dirty="0"/>
              <a:t>Проект в средней группе</a:t>
            </a:r>
            <a:br>
              <a:rPr lang="ru-RU" sz="3600" dirty="0"/>
            </a:br>
            <a:r>
              <a:rPr lang="ru-RU" sz="3600" dirty="0"/>
              <a:t>«Удивительный мир космоса»</a:t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endParaRPr lang="ru-RU" sz="1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7C75873-1175-45D2-9B64-E1FF25394C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                              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                                                                           Осетрова М.Н.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97FB9DB-19D9-448D-B9C1-725B5D3DAC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92E003A-BF84-4FE8-B6D9-0A54E5F72E15}"/>
              </a:ext>
            </a:extLst>
          </p:cNvPr>
          <p:cNvSpPr txBox="1"/>
          <p:nvPr/>
        </p:nvSpPr>
        <p:spPr>
          <a:xfrm>
            <a:off x="0" y="238016"/>
            <a:ext cx="233591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   </a:t>
            </a:r>
            <a:r>
              <a:rPr lang="ru-RU" dirty="0">
                <a:solidFill>
                  <a:srgbClr val="FF0000"/>
                </a:solidFill>
              </a:rPr>
              <a:t>Муниципальное бюджетное дошкольное образовательное учреждение детский сад комбинированного вида </a:t>
            </a:r>
          </a:p>
          <a:p>
            <a:r>
              <a:rPr lang="ru-RU" dirty="0">
                <a:solidFill>
                  <a:srgbClr val="FF0000"/>
                </a:solidFill>
              </a:rPr>
              <a:t>                                      №4 «ЯГОДКА» Данковского муниципального района Липецкой области</a:t>
            </a:r>
          </a:p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60A6752-1A3E-41A6-A38B-36B8BE7E7332}"/>
              </a:ext>
            </a:extLst>
          </p:cNvPr>
          <p:cNvSpPr txBox="1"/>
          <p:nvPr/>
        </p:nvSpPr>
        <p:spPr>
          <a:xfrm>
            <a:off x="1856509" y="2013527"/>
            <a:ext cx="8571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                         </a:t>
            </a:r>
            <a:r>
              <a:rPr lang="ru-RU" sz="3600" dirty="0">
                <a:solidFill>
                  <a:srgbClr val="FF0000"/>
                </a:solidFill>
              </a:rPr>
              <a:t>Проект в средней группе</a:t>
            </a:r>
          </a:p>
          <a:p>
            <a:r>
              <a:rPr lang="ru-RU" sz="3600" dirty="0">
                <a:solidFill>
                  <a:srgbClr val="FF0000"/>
                </a:solidFill>
              </a:rPr>
              <a:t>        «Удивительный мир космоса»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C061F15-A03C-47DB-8831-9EDE9D7F0AE6}"/>
              </a:ext>
            </a:extLst>
          </p:cNvPr>
          <p:cNvSpPr txBox="1"/>
          <p:nvPr/>
        </p:nvSpPr>
        <p:spPr>
          <a:xfrm>
            <a:off x="7878618" y="5384800"/>
            <a:ext cx="1736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>
                <a:solidFill>
                  <a:srgbClr val="FF0000"/>
                </a:solidFill>
              </a:rPr>
              <a:t>Осетрова.М.Н</a:t>
            </a:r>
            <a:r>
              <a:rPr lang="ru-RU" sz="2000" dirty="0">
                <a:solidFill>
                  <a:srgbClr val="FF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361368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45D960-45C0-4040-8238-77FB69172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B2097D5-D92E-4B8E-8452-26340ED937D8}"/>
              </a:ext>
            </a:extLst>
          </p:cNvPr>
          <p:cNvSpPr txBox="1"/>
          <p:nvPr/>
        </p:nvSpPr>
        <p:spPr>
          <a:xfrm>
            <a:off x="249382" y="365125"/>
            <a:ext cx="7215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Опытно – экспериментальной деятельности «Вулкан Олимп на марсе».</a:t>
            </a:r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xmlns="" id="{C1BFE75D-6447-4416-87E3-997E343E05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63167C2C-DCC0-4355-A156-EA1334C1168E}"/>
              </a:ext>
            </a:extLst>
          </p:cNvPr>
          <p:cNvSpPr txBox="1"/>
          <p:nvPr/>
        </p:nvSpPr>
        <p:spPr>
          <a:xfrm>
            <a:off x="249382" y="365125"/>
            <a:ext cx="7215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Опытно – экспериментальной деятельности «Вулкан Олимп на марсе».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CAF16F7-3ACD-4585-BC82-760C4F3E17FA}"/>
              </a:ext>
            </a:extLst>
          </p:cNvPr>
          <p:cNvSpPr txBox="1"/>
          <p:nvPr/>
        </p:nvSpPr>
        <p:spPr>
          <a:xfrm>
            <a:off x="249382" y="831273"/>
            <a:ext cx="10951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Цель: формирование первичных представлений о химических и физических процессах в окружающем мире.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BE20F4E1-A485-4E93-B390-89936D89B3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2929" y="1459345"/>
            <a:ext cx="2836502" cy="3782002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BCAF8358-AEFC-462A-930C-4E15F94A58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69" y="1459345"/>
            <a:ext cx="2836502" cy="378200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AF1E403D-538C-4E0B-8326-1726B09A4B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339" y="1459344"/>
            <a:ext cx="2836503" cy="3782004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AC24A3CB-E76B-449D-BB13-636CFB21398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160" y="1458234"/>
            <a:ext cx="2836503" cy="3782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806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79A322-15C3-4126-A5CB-90E5ED556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001202D8-A8F9-447B-9646-EF725A7F85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F055B27-C7D6-4558-8122-D0896CB3B98D}"/>
              </a:ext>
            </a:extLst>
          </p:cNvPr>
          <p:cNvSpPr txBox="1"/>
          <p:nvPr/>
        </p:nvSpPr>
        <p:spPr>
          <a:xfrm>
            <a:off x="286327" y="365125"/>
            <a:ext cx="7104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Опытно – экспериментальной деятельности «Моя чудесная планета!»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96E03B4-5450-4D78-BB1D-28FB5A003FE2}"/>
              </a:ext>
            </a:extLst>
          </p:cNvPr>
          <p:cNvSpPr txBox="1"/>
          <p:nvPr/>
        </p:nvSpPr>
        <p:spPr>
          <a:xfrm>
            <a:off x="286327" y="868218"/>
            <a:ext cx="4602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Цель: развитие познавательной мотивации.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D10D72A-223F-4316-8C8B-92502F921F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32" y="1914559"/>
            <a:ext cx="3199823" cy="426643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7236F2C-8BB8-4D96-82BF-3CA2C51E57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775" y="1914559"/>
            <a:ext cx="3199824" cy="426643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D8ECDBE-200B-4F1A-A380-27002BD7B3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560" y="1914558"/>
            <a:ext cx="3199823" cy="4266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692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DBCA70-4C74-4288-B259-851BD580E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7C8347A5-A52D-44B5-BB56-FBE4DC07C2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389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8D7E761-A828-433B-8718-13E7E185D7D9}"/>
              </a:ext>
            </a:extLst>
          </p:cNvPr>
          <p:cNvSpPr txBox="1"/>
          <p:nvPr/>
        </p:nvSpPr>
        <p:spPr>
          <a:xfrm>
            <a:off x="1708727" y="277091"/>
            <a:ext cx="76107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                       Участие в масштабном флешмобе «ПОЛЕТЕЛИ!»</a:t>
            </a:r>
          </a:p>
          <a:p>
            <a:r>
              <a:rPr lang="ru-RU" dirty="0">
                <a:solidFill>
                  <a:schemeClr val="bg1"/>
                </a:solidFill>
              </a:rPr>
              <a:t>приуроченному к 60 – </a:t>
            </a:r>
            <a:r>
              <a:rPr lang="ru-RU" dirty="0" err="1">
                <a:solidFill>
                  <a:schemeClr val="bg1"/>
                </a:solidFill>
              </a:rPr>
              <a:t>летию</a:t>
            </a:r>
            <a:r>
              <a:rPr lang="ru-RU" dirty="0">
                <a:solidFill>
                  <a:schemeClr val="bg1"/>
                </a:solidFill>
              </a:rPr>
              <a:t> первого в истории полета человека в космос.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5176423-7408-4B4E-9BF1-7E8B63EC8A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1893">
            <a:off x="486306" y="1859842"/>
            <a:ext cx="5131293" cy="384847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A1B4CC0-0863-41CE-BABE-160932B73D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8004">
            <a:off x="8015370" y="1348864"/>
            <a:ext cx="3210399" cy="459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180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4DADE9B-95A3-4D8E-8796-DBC0FAB35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83F832AF-1B31-430A-8E37-5DFB133B4B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330" y="0"/>
            <a:ext cx="1219933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A7EAF64-96DE-405B-A3FD-88FCF5414FA4}"/>
              </a:ext>
            </a:extLst>
          </p:cNvPr>
          <p:cNvSpPr txBox="1"/>
          <p:nvPr/>
        </p:nvSpPr>
        <p:spPr>
          <a:xfrm>
            <a:off x="266330" y="365125"/>
            <a:ext cx="55033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Взаимодействие с музыкальным руководителем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49C5497-57B3-47DE-86D6-FAF91473F023}"/>
              </a:ext>
            </a:extLst>
          </p:cNvPr>
          <p:cNvSpPr txBox="1"/>
          <p:nvPr/>
        </p:nvSpPr>
        <p:spPr>
          <a:xfrm>
            <a:off x="266330" y="1003177"/>
            <a:ext cx="5494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Музыкальное занятие: «Космическое путешествие».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E3A4CD5-1774-49D3-9B50-CB8282B7D193}"/>
              </a:ext>
            </a:extLst>
          </p:cNvPr>
          <p:cNvSpPr txBox="1"/>
          <p:nvPr/>
        </p:nvSpPr>
        <p:spPr>
          <a:xfrm>
            <a:off x="266331" y="1690688"/>
            <a:ext cx="11960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Цель: расширить знания и представления детей о космосе. Развивать двигательную и музыкальную активность детей.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A268E02-8094-4983-AD7B-56AE018F00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6238">
            <a:off x="317088" y="3084161"/>
            <a:ext cx="2402002" cy="320267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D8008F5-B2DA-4E7A-9080-21711EFCB3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497" y="2906894"/>
            <a:ext cx="2401291" cy="320172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26317285-062E-488B-B791-8AF941987C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055" y="2906894"/>
            <a:ext cx="2401291" cy="320172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42516738-6956-4391-B15A-B31FDB5806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2198">
            <a:off x="9096541" y="3136197"/>
            <a:ext cx="2327616" cy="3103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335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961092E-72C4-4C7D-A60D-B6F5BECFA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06980B2E-E1A8-465D-9855-C27C201A3C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330" y="0"/>
            <a:ext cx="1219933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2BA849F-FE8D-4F69-8089-BDA3C45ED2B1}"/>
              </a:ext>
            </a:extLst>
          </p:cNvPr>
          <p:cNvSpPr txBox="1"/>
          <p:nvPr/>
        </p:nvSpPr>
        <p:spPr>
          <a:xfrm>
            <a:off x="346229" y="365125"/>
            <a:ext cx="56784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Коллективная работа по рисованию «Далекий космос».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4424DA1-C1AE-49E8-9180-62094C6F6EF0}"/>
              </a:ext>
            </a:extLst>
          </p:cNvPr>
          <p:cNvSpPr txBox="1"/>
          <p:nvPr/>
        </p:nvSpPr>
        <p:spPr>
          <a:xfrm>
            <a:off x="346229" y="1011456"/>
            <a:ext cx="114471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Цель : закрепить представления детей о космосе. Развивать мышление, интерес к познанию окружающего мира, </a:t>
            </a:r>
          </a:p>
          <a:p>
            <a:r>
              <a:rPr lang="ru-RU" dirty="0">
                <a:solidFill>
                  <a:schemeClr val="bg1"/>
                </a:solidFill>
              </a:rPr>
              <a:t>фантазию и творчество детей.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B0A0D82-B358-4D29-AA98-51D0B4FCAF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948" y="1793230"/>
            <a:ext cx="6572435" cy="492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0506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AF09F5-6A94-4459-9D63-1D79E4C62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2A5C5AE2-974E-476E-8DCD-3D3ECC7BE4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2000" cy="68579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5A4DE0C-23C4-4992-B46A-B539BFC3B73F}"/>
              </a:ext>
            </a:extLst>
          </p:cNvPr>
          <p:cNvSpPr txBox="1"/>
          <p:nvPr/>
        </p:nvSpPr>
        <p:spPr>
          <a:xfrm>
            <a:off x="443884" y="365125"/>
            <a:ext cx="3427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Подвижная игра «Невесомость»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3DBBB44-C0E3-45A3-A4BC-631E86C17E6E}"/>
              </a:ext>
            </a:extLst>
          </p:cNvPr>
          <p:cNvSpPr txBox="1"/>
          <p:nvPr/>
        </p:nvSpPr>
        <p:spPr>
          <a:xfrm>
            <a:off x="443885" y="1027906"/>
            <a:ext cx="7281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Цель: закреплять знания детей о космосе через игровую деятельность.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B6ADCA6-9A87-4526-B6D6-F0C83060F5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26637">
            <a:off x="362125" y="1627026"/>
            <a:ext cx="2203882" cy="293850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068FB18-724D-4BA6-8297-30A1CB5035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343" y="1397238"/>
            <a:ext cx="2143958" cy="285861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AD8DF9C3-2921-4AE2-82D2-ED81BCD9CB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3702">
            <a:off x="6829960" y="1632431"/>
            <a:ext cx="2205650" cy="294086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1AF0678-918C-4755-95D9-B162B65293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754" y="4476067"/>
            <a:ext cx="2882284" cy="216171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9541897-E68F-408F-93A3-5B515B8189E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3725">
            <a:off x="9464176" y="3015600"/>
            <a:ext cx="2077375" cy="2769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9913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CEDE98C-49FA-4E46-ABFD-8D6125923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CB44A950-CDBA-45F6-82F7-9BE195D0C8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2EBBA9A-B085-4FE1-8046-71DF07D20B82}"/>
              </a:ext>
            </a:extLst>
          </p:cNvPr>
          <p:cNvSpPr txBox="1"/>
          <p:nvPr/>
        </p:nvSpPr>
        <p:spPr>
          <a:xfrm>
            <a:off x="284085" y="257452"/>
            <a:ext cx="5421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Лего - конструирование «Ждут нас быстрые ракеты»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59AFD31-3222-441D-8ACD-CC1325791AC0}"/>
              </a:ext>
            </a:extLst>
          </p:cNvPr>
          <p:cNvSpPr txBox="1"/>
          <p:nvPr/>
        </p:nvSpPr>
        <p:spPr>
          <a:xfrm>
            <a:off x="284085" y="789404"/>
            <a:ext cx="11478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Цель: расширение знаний детей о космосе через конструирование модели ракеты с помощью конструктора.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339A7B9-E0AB-4895-8035-8B9605499C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6745">
            <a:off x="2124501" y="1470015"/>
            <a:ext cx="1735591" cy="231412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BFD2BC8-666E-4971-AFF8-E3F4E0BB84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6004">
            <a:off x="2342485" y="4181450"/>
            <a:ext cx="1788866" cy="238515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EC95A7F-B1AF-4502-A432-3CD9A52B54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5488">
            <a:off x="7914947" y="1435348"/>
            <a:ext cx="1781788" cy="237571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F7284D00-D54E-4D4D-A719-6445CE07D1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241" y="2423640"/>
            <a:ext cx="1873537" cy="249805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3F7AB65-3713-45F0-BF7D-8138BE992B8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9864">
            <a:off x="7945905" y="4145809"/>
            <a:ext cx="1865046" cy="248672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12A4637A-45C1-4225-B6A4-3F3BCE9AC5B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551" y="1589243"/>
            <a:ext cx="3079333" cy="4105777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49693B04-972B-45BE-8C69-FA5F6CB0639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18" y="2423640"/>
            <a:ext cx="1918059" cy="255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2226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F5354C-C797-4EDB-8CFB-7B43BCED6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2AC26C4F-0514-4F73-A6B9-7CEF64F29D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330" y="0"/>
            <a:ext cx="1219933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2FFA97B-5ED1-4C66-B68A-D29090AD0689}"/>
              </a:ext>
            </a:extLst>
          </p:cNvPr>
          <p:cNvSpPr txBox="1"/>
          <p:nvPr/>
        </p:nvSpPr>
        <p:spPr>
          <a:xfrm>
            <a:off x="3098307" y="816746"/>
            <a:ext cx="6301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        </a:t>
            </a:r>
            <a:r>
              <a:rPr lang="ru-RU" dirty="0">
                <a:solidFill>
                  <a:schemeClr val="bg1"/>
                </a:solidFill>
              </a:rPr>
              <a:t>Выставка рисунков и поделок «Космос»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1F11359-3FDC-4466-A099-7B2CCD91E6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071" y="1458157"/>
            <a:ext cx="7199791" cy="539984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74499F9-77BB-4022-B294-F3D38D6E66D4}"/>
              </a:ext>
            </a:extLst>
          </p:cNvPr>
          <p:cNvSpPr txBox="1"/>
          <p:nvPr/>
        </p:nvSpPr>
        <p:spPr>
          <a:xfrm>
            <a:off x="479394" y="470517"/>
            <a:ext cx="3276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Взаимодействие с родителями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51459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05BE02-67F6-405A-9D4D-F4F9EABCA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D406A4DC-743C-4535-B474-223C0BD268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904"/>
            <a:ext cx="12191999" cy="6871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800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81D839-EB84-461B-8D8F-C33F8C373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EE5CEBF-4179-4FB5-A128-94A3688DBCA7}"/>
              </a:ext>
            </a:extLst>
          </p:cNvPr>
          <p:cNvSpPr txBox="1"/>
          <p:nvPr/>
        </p:nvSpPr>
        <p:spPr>
          <a:xfrm>
            <a:off x="701964" y="951345"/>
            <a:ext cx="81165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Вид проекта: групповой, познавательно-исследовательский.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72AA0D4-BF95-481B-A277-17AC44192BC2}"/>
              </a:ext>
            </a:extLst>
          </p:cNvPr>
          <p:cNvSpPr txBox="1"/>
          <p:nvPr/>
        </p:nvSpPr>
        <p:spPr>
          <a:xfrm>
            <a:off x="701964" y="2373745"/>
            <a:ext cx="8990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Продолжительность проекта: 2 недели. 05.04.2021г. – 16.04.2021г.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12C1D23-622D-469B-9ED4-D53D2B3512D8}"/>
              </a:ext>
            </a:extLst>
          </p:cNvPr>
          <p:cNvSpPr txBox="1"/>
          <p:nvPr/>
        </p:nvSpPr>
        <p:spPr>
          <a:xfrm>
            <a:off x="701964" y="3759200"/>
            <a:ext cx="127982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Участники проекта: дети средней группы, воспитатель, музыкальный руководитель,</a:t>
            </a:r>
          </a:p>
          <a:p>
            <a:r>
              <a:rPr lang="ru-RU" sz="2400" dirty="0">
                <a:solidFill>
                  <a:schemeClr val="bg1"/>
                </a:solidFill>
              </a:rPr>
              <a:t>                                     родители.</a:t>
            </a:r>
          </a:p>
        </p:txBody>
      </p:sp>
      <p:pic>
        <p:nvPicPr>
          <p:cNvPr id="14" name="Объект 13">
            <a:extLst>
              <a:ext uri="{FF2B5EF4-FFF2-40B4-BE49-F238E27FC236}">
                <a16:creationId xmlns:a16="http://schemas.microsoft.com/office/drawing/2014/main" xmlns="" id="{E09C7A28-1631-4A97-B796-3FF479C583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358" cy="6858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AE75A87-4D43-4BA0-B6A2-4F510F86C7B7}"/>
              </a:ext>
            </a:extLst>
          </p:cNvPr>
          <p:cNvSpPr txBox="1"/>
          <p:nvPr/>
        </p:nvSpPr>
        <p:spPr>
          <a:xfrm>
            <a:off x="572655" y="591127"/>
            <a:ext cx="8097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Вид проекта: групповой, познавательно-исследовательский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5B75F78-EB19-4D4B-8C09-D3AA6560E31B}"/>
              </a:ext>
            </a:extLst>
          </p:cNvPr>
          <p:cNvSpPr txBox="1"/>
          <p:nvPr/>
        </p:nvSpPr>
        <p:spPr>
          <a:xfrm>
            <a:off x="572656" y="1856509"/>
            <a:ext cx="898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Продолжительность проекта: 2 недели. 05.04.2021г. – 16.04.2021г.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DEAD518-4B5C-4C41-89E4-B5955AEAAD75}"/>
              </a:ext>
            </a:extLst>
          </p:cNvPr>
          <p:cNvSpPr txBox="1"/>
          <p:nvPr/>
        </p:nvSpPr>
        <p:spPr>
          <a:xfrm>
            <a:off x="572656" y="3278909"/>
            <a:ext cx="12724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Участники проекта: дети средней группы, воспитатель, родители.</a:t>
            </a:r>
          </a:p>
        </p:txBody>
      </p:sp>
    </p:spTree>
    <p:extLst>
      <p:ext uri="{BB962C8B-B14F-4D97-AF65-F5344CB8AC3E}">
        <p14:creationId xmlns:p14="http://schemas.microsoft.com/office/powerpoint/2010/main" val="305021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4778EB2-0017-4D59-8924-3A099F536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824012DE-F24D-4FB2-B18D-A6BBD95757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" y="0"/>
            <a:ext cx="12191358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516D0B8-5A26-44A5-B625-5BC7C679FAEF}"/>
              </a:ext>
            </a:extLst>
          </p:cNvPr>
          <p:cNvSpPr txBox="1"/>
          <p:nvPr/>
        </p:nvSpPr>
        <p:spPr>
          <a:xfrm>
            <a:off x="498764" y="573408"/>
            <a:ext cx="113491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Цель:</a:t>
            </a:r>
          </a:p>
          <a:p>
            <a:r>
              <a:rPr lang="ru-RU" dirty="0">
                <a:solidFill>
                  <a:schemeClr val="bg1"/>
                </a:solidFill>
              </a:rPr>
              <a:t>Расширить знания и представления детей о космосе, о планетах солнечной системы, развивать познавательный </a:t>
            </a:r>
          </a:p>
          <a:p>
            <a:r>
              <a:rPr lang="ru-RU" dirty="0">
                <a:solidFill>
                  <a:schemeClr val="bg1"/>
                </a:solidFill>
              </a:rPr>
              <a:t>интерес, внимание, память, воображение, логическое мышление, творческие способности.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A012993-F968-4D55-A9C3-72102BF3281B}"/>
              </a:ext>
            </a:extLst>
          </p:cNvPr>
          <p:cNvSpPr txBox="1"/>
          <p:nvPr/>
        </p:nvSpPr>
        <p:spPr>
          <a:xfrm>
            <a:off x="498764" y="2687782"/>
            <a:ext cx="118200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Задачи:</a:t>
            </a:r>
          </a:p>
          <a:p>
            <a:r>
              <a:rPr lang="ru-RU" dirty="0">
                <a:solidFill>
                  <a:schemeClr val="bg1"/>
                </a:solidFill>
              </a:rPr>
              <a:t>Сформировать познавательно-исследовательские способности детей. Расширить представления детей о Солнечной</a:t>
            </a:r>
          </a:p>
          <a:p>
            <a:r>
              <a:rPr lang="ru-RU" dirty="0">
                <a:solidFill>
                  <a:schemeClr val="bg1"/>
                </a:solidFill>
              </a:rPr>
              <a:t> системе и космических объектах. Развивать интерес к окружающему миру, любознательность, фантазию, мышление, воображение. Воспитывать чувство патриотизма, гордости за Родину, за успех страны. Создать доброжелательную атмосферу и положительные эмоции у детей.</a:t>
            </a:r>
          </a:p>
        </p:txBody>
      </p:sp>
    </p:spTree>
    <p:extLst>
      <p:ext uri="{BB962C8B-B14F-4D97-AF65-F5344CB8AC3E}">
        <p14:creationId xmlns:p14="http://schemas.microsoft.com/office/powerpoint/2010/main" val="2134875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DDEEC7-D5BA-4337-B605-5CCF5F9AF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F322EA7-51FD-4F93-AC09-4F1A07A2A5DF}"/>
              </a:ext>
            </a:extLst>
          </p:cNvPr>
          <p:cNvSpPr txBox="1"/>
          <p:nvPr/>
        </p:nvSpPr>
        <p:spPr>
          <a:xfrm>
            <a:off x="0" y="365125"/>
            <a:ext cx="267448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Актуальность: </a:t>
            </a:r>
          </a:p>
          <a:p>
            <a:r>
              <a:rPr lang="ru-RU" dirty="0">
                <a:solidFill>
                  <a:schemeClr val="bg1"/>
                </a:solidFill>
              </a:rPr>
              <a:t>Космос – это обширная тема для исследовательской деятельности, вызывающая интерес у детей и дающая</a:t>
            </a:r>
          </a:p>
          <a:p>
            <a:r>
              <a:rPr lang="ru-RU" dirty="0">
                <a:solidFill>
                  <a:schemeClr val="bg1"/>
                </a:solidFill>
              </a:rPr>
              <a:t> возможность многосторонне развивать личность дошкольников. Знания, получаемые детьми, являются актуальными, необходимыми для них.</a:t>
            </a:r>
          </a:p>
          <a:p>
            <a:r>
              <a:rPr lang="ru-RU" dirty="0">
                <a:solidFill>
                  <a:schemeClr val="bg1"/>
                </a:solidFill>
              </a:rPr>
              <a:t>В этом году наша страна отмечает великое событие по освоению космоса.</a:t>
            </a:r>
          </a:p>
          <a:p>
            <a:r>
              <a:rPr lang="ru-RU" dirty="0">
                <a:solidFill>
                  <a:schemeClr val="bg1"/>
                </a:solidFill>
              </a:rPr>
              <a:t>60 лет назад Ю.А. Гагарин совершил первый полет в космос.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3FF40C69-A935-4750-9C4A-D9A238A539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" y="0"/>
            <a:ext cx="12191358" cy="6858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CA0339E-61A7-4635-8C63-1A71973954C2}"/>
              </a:ext>
            </a:extLst>
          </p:cNvPr>
          <p:cNvSpPr txBox="1"/>
          <p:nvPr/>
        </p:nvSpPr>
        <p:spPr>
          <a:xfrm>
            <a:off x="434108" y="520075"/>
            <a:ext cx="11675569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Актуальность</a:t>
            </a:r>
          </a:p>
          <a:p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dirty="0">
                <a:solidFill>
                  <a:schemeClr val="bg1"/>
                </a:solidFill>
              </a:rPr>
              <a:t>Космос – это обширная тема для исследовательской деятельности, вызывающая интерес у детей </a:t>
            </a:r>
          </a:p>
          <a:p>
            <a:r>
              <a:rPr lang="ru-RU" sz="2000" dirty="0">
                <a:solidFill>
                  <a:schemeClr val="bg1"/>
                </a:solidFill>
              </a:rPr>
              <a:t>и дающая возможность многосторонне развивать личность дошкольников. Знания, получаемые детьми,</a:t>
            </a:r>
          </a:p>
          <a:p>
            <a:r>
              <a:rPr lang="ru-RU" sz="2000" dirty="0">
                <a:solidFill>
                  <a:schemeClr val="bg1"/>
                </a:solidFill>
              </a:rPr>
              <a:t>являются актуальными, необходимыми для них.</a:t>
            </a:r>
          </a:p>
          <a:p>
            <a:r>
              <a:rPr lang="ru-RU" sz="2000" dirty="0">
                <a:solidFill>
                  <a:schemeClr val="bg1"/>
                </a:solidFill>
              </a:rPr>
              <a:t>В этом году наша страна отмечает великое событие по освоению космоса.</a:t>
            </a:r>
          </a:p>
          <a:p>
            <a:r>
              <a:rPr lang="ru-RU" sz="2000" dirty="0">
                <a:solidFill>
                  <a:schemeClr val="bg1"/>
                </a:solidFill>
              </a:rPr>
              <a:t>60 лет назад Ю.А. Гагарин совершил первый полет в космос.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821DD64-CCC3-4383-A0DB-267AB190F0B7}"/>
              </a:ext>
            </a:extLst>
          </p:cNvPr>
          <p:cNvSpPr txBox="1"/>
          <p:nvPr/>
        </p:nvSpPr>
        <p:spPr>
          <a:xfrm>
            <a:off x="434108" y="3429000"/>
            <a:ext cx="419850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Проблема</a:t>
            </a:r>
          </a:p>
          <a:p>
            <a:r>
              <a:rPr lang="ru-RU" sz="2000" dirty="0">
                <a:solidFill>
                  <a:schemeClr val="bg1"/>
                </a:solidFill>
              </a:rPr>
              <a:t>Современные дошкольники задают много вопросов о космосе, звездах, космонавтах, так как данная тема,</a:t>
            </a:r>
          </a:p>
          <a:p>
            <a:r>
              <a:rPr lang="ru-RU" sz="2000" dirty="0">
                <a:solidFill>
                  <a:schemeClr val="bg1"/>
                </a:solidFill>
              </a:rPr>
              <a:t>как все неведомое, непонятное, недоступное глазу, будоражит детскую фантазию. </a:t>
            </a:r>
          </a:p>
          <a:p>
            <a:r>
              <a:rPr lang="ru-RU" sz="2000" dirty="0">
                <a:solidFill>
                  <a:schemeClr val="bg1"/>
                </a:solidFill>
              </a:rPr>
              <a:t>Незнание детьми российского праздника «День космонавтики».</a:t>
            </a:r>
          </a:p>
          <a:p>
            <a:r>
              <a:rPr lang="ru-RU" sz="2000" dirty="0">
                <a:solidFill>
                  <a:schemeClr val="bg1"/>
                </a:solidFill>
              </a:rPr>
              <a:t>Мы решили более глубже изучить тему космоса и отправиться в «космическую экспедицию».</a:t>
            </a:r>
          </a:p>
        </p:txBody>
      </p:sp>
    </p:spTree>
    <p:extLst>
      <p:ext uri="{BB962C8B-B14F-4D97-AF65-F5344CB8AC3E}">
        <p14:creationId xmlns:p14="http://schemas.microsoft.com/office/powerpoint/2010/main" val="1037599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1E0513-E5C5-478B-8235-287AF2B161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13496037-7FC2-4E6C-9BD3-4D1E01183D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" y="0"/>
            <a:ext cx="12191358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889950A-4745-4475-B3D3-03D193656CDA}"/>
              </a:ext>
            </a:extLst>
          </p:cNvPr>
          <p:cNvSpPr txBox="1"/>
          <p:nvPr/>
        </p:nvSpPr>
        <p:spPr>
          <a:xfrm>
            <a:off x="3546764" y="785091"/>
            <a:ext cx="55699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Этапы реализации проекта:</a:t>
            </a:r>
            <a:r>
              <a:rPr lang="ru-RU" dirty="0"/>
              <a:t>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B330640-26F2-4F0E-AC0A-94601CF2BB10}"/>
              </a:ext>
            </a:extLst>
          </p:cNvPr>
          <p:cNvSpPr txBox="1"/>
          <p:nvPr/>
        </p:nvSpPr>
        <p:spPr>
          <a:xfrm>
            <a:off x="838200" y="2198255"/>
            <a:ext cx="28337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Подготовительный этап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E6CA2CA-BA10-4A7E-AE92-26167B4FE0D4}"/>
              </a:ext>
            </a:extLst>
          </p:cNvPr>
          <p:cNvSpPr txBox="1"/>
          <p:nvPr/>
        </p:nvSpPr>
        <p:spPr>
          <a:xfrm>
            <a:off x="4812145" y="2429164"/>
            <a:ext cx="1893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Основной этап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8E68F13-2597-4454-B7A3-CDE1A3D8E170}"/>
              </a:ext>
            </a:extLst>
          </p:cNvPr>
          <p:cNvSpPr txBox="1"/>
          <p:nvPr/>
        </p:nvSpPr>
        <p:spPr>
          <a:xfrm>
            <a:off x="8331200" y="2198255"/>
            <a:ext cx="25680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Заключительный этап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DABE6F3-1D0C-4A5F-9B97-41A84CACF97A}"/>
              </a:ext>
            </a:extLst>
          </p:cNvPr>
          <p:cNvSpPr txBox="1"/>
          <p:nvPr/>
        </p:nvSpPr>
        <p:spPr>
          <a:xfrm>
            <a:off x="175491" y="3158836"/>
            <a:ext cx="36391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Формирование темы, целей, задач, актуальности и значимости проекта. </a:t>
            </a:r>
          </a:p>
          <a:p>
            <a:r>
              <a:rPr lang="ru-RU" dirty="0">
                <a:solidFill>
                  <a:schemeClr val="bg1"/>
                </a:solidFill>
              </a:rPr>
              <a:t>Подбор наглядно-дидактического материала, различных атрибутов.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5ADB32B-90EB-46D3-93D8-C6CA0093FE2D}"/>
              </a:ext>
            </a:extLst>
          </p:cNvPr>
          <p:cNvSpPr txBox="1"/>
          <p:nvPr/>
        </p:nvSpPr>
        <p:spPr>
          <a:xfrm>
            <a:off x="4082474" y="3158836"/>
            <a:ext cx="37407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Изучение источников по вопросам </a:t>
            </a:r>
          </a:p>
          <a:p>
            <a:r>
              <a:rPr lang="ru-RU" dirty="0">
                <a:solidFill>
                  <a:schemeClr val="bg1"/>
                </a:solidFill>
              </a:rPr>
              <a:t>исследования. Проведение различных познавательных, творческих, научных форм работы с детьми в ходе реализации проекта.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3F5CF88-F1CE-4E8C-B2C6-C3BE50823C65}"/>
              </a:ext>
            </a:extLst>
          </p:cNvPr>
          <p:cNvSpPr txBox="1"/>
          <p:nvPr/>
        </p:nvSpPr>
        <p:spPr>
          <a:xfrm>
            <a:off x="8164945" y="3158836"/>
            <a:ext cx="405450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Выставка совместных работ «Космос».</a:t>
            </a:r>
          </a:p>
          <a:p>
            <a:r>
              <a:rPr lang="ru-RU" dirty="0">
                <a:solidFill>
                  <a:schemeClr val="bg1"/>
                </a:solidFill>
              </a:rPr>
              <a:t>Анализ результатов.</a:t>
            </a:r>
          </a:p>
          <a:p>
            <a:r>
              <a:rPr lang="ru-RU" dirty="0">
                <a:solidFill>
                  <a:schemeClr val="bg1"/>
                </a:solidFill>
              </a:rPr>
              <a:t>Подготовка презентации по теме </a:t>
            </a:r>
          </a:p>
          <a:p>
            <a:r>
              <a:rPr lang="ru-RU" dirty="0">
                <a:solidFill>
                  <a:schemeClr val="bg1"/>
                </a:solidFill>
              </a:rPr>
              <a:t>проекта «Удивительный мир космоса».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622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3D2D99-C028-42B9-A6C5-56EB950EE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6EC2810E-C0C9-4570-9187-0B5DAFE4F3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53" y="0"/>
            <a:ext cx="12183547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E5AF8BE-560A-4D96-8EF9-F02A51A4CB54}"/>
              </a:ext>
            </a:extLst>
          </p:cNvPr>
          <p:cNvSpPr txBox="1"/>
          <p:nvPr/>
        </p:nvSpPr>
        <p:spPr>
          <a:xfrm>
            <a:off x="408373" y="365125"/>
            <a:ext cx="11783627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Анализ: 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В результате проведения проекта у детей сформировались представления о космосе, о космическом пространстве. </a:t>
            </a:r>
          </a:p>
          <a:p>
            <a:r>
              <a:rPr lang="ru-RU" dirty="0">
                <a:solidFill>
                  <a:schemeClr val="bg1"/>
                </a:solidFill>
              </a:rPr>
              <a:t>Дети осознали уникальность нашей планеты и важность ее изучения. </a:t>
            </a:r>
          </a:p>
          <a:p>
            <a:r>
              <a:rPr lang="ru-RU" dirty="0">
                <a:solidFill>
                  <a:schemeClr val="bg1"/>
                </a:solidFill>
              </a:rPr>
              <a:t>У детей обогатился словарный запас путем введения определенных слов в практику общения. </a:t>
            </a:r>
          </a:p>
          <a:p>
            <a:r>
              <a:rPr lang="ru-RU" dirty="0">
                <a:solidFill>
                  <a:schemeClr val="bg1"/>
                </a:solidFill>
              </a:rPr>
              <a:t>Дети поняли, что необходимо уважительно относиться к труду людей, работа которых связана с освоением космоса.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B45D624-09F7-4042-9BEA-092B854B9837}"/>
              </a:ext>
            </a:extLst>
          </p:cNvPr>
          <p:cNvSpPr txBox="1"/>
          <p:nvPr/>
        </p:nvSpPr>
        <p:spPr>
          <a:xfrm>
            <a:off x="408372" y="2991775"/>
            <a:ext cx="1162974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Продукт проектной деятельности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Оформление группы и приемной; выставка детских работ «Ракета в космосе», коллективная работа по рисованию «Далекий космос»; папка-передвижка для родителей «Праздник 12 апреля - День космонавтики», выставка работ детей, сделанных совместно с родителями «Космос».</a:t>
            </a:r>
          </a:p>
        </p:txBody>
      </p:sp>
    </p:spTree>
    <p:extLst>
      <p:ext uri="{BB962C8B-B14F-4D97-AF65-F5344CB8AC3E}">
        <p14:creationId xmlns:p14="http://schemas.microsoft.com/office/powerpoint/2010/main" val="2797737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2DD8F2-BD58-45BF-8D0F-16DDA2D83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2B84C81C-2754-4EDF-B651-60A906CE6C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A8BFBC0-7EC2-44C2-8074-B706E54C257A}"/>
              </a:ext>
            </a:extLst>
          </p:cNvPr>
          <p:cNvSpPr txBox="1"/>
          <p:nvPr/>
        </p:nvSpPr>
        <p:spPr>
          <a:xfrm>
            <a:off x="3916219" y="711200"/>
            <a:ext cx="3701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Реализация проекта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78AEF16-C2F3-45F5-B22F-973ECCF79B8C}"/>
              </a:ext>
            </a:extLst>
          </p:cNvPr>
          <p:cNvSpPr txBox="1"/>
          <p:nvPr/>
        </p:nvSpPr>
        <p:spPr>
          <a:xfrm>
            <a:off x="304800" y="1533236"/>
            <a:ext cx="8091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Занятие «Почему космос – это круто?». Изготовление и запуск шарика – ракеты.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88F7F8D-66E4-40AE-BD52-5C526364F1F7}"/>
              </a:ext>
            </a:extLst>
          </p:cNvPr>
          <p:cNvSpPr txBox="1"/>
          <p:nvPr/>
        </p:nvSpPr>
        <p:spPr>
          <a:xfrm>
            <a:off x="304800" y="1976582"/>
            <a:ext cx="74980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Цель: формирование первичных представлений о космических объектах. </a:t>
            </a:r>
          </a:p>
          <a:p>
            <a:r>
              <a:rPr lang="ru-RU" dirty="0">
                <a:solidFill>
                  <a:schemeClr val="bg1"/>
                </a:solidFill>
              </a:rPr>
              <a:t>Исследование принципа действия реактивного двигателя.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175ED1C-F759-4D7C-A921-334172AE78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2981">
            <a:off x="507436" y="3142710"/>
            <a:ext cx="2483870" cy="331182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7B0775CD-3090-4E63-AE0A-C561EC61B3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742" y="2767656"/>
            <a:ext cx="2410898" cy="321453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01C6F952-1C60-4AC5-984A-8102854887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362" y="2767656"/>
            <a:ext cx="2410898" cy="321453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DB6054CA-C3B8-412F-8E68-B40E9946E2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1107">
            <a:off x="9337513" y="3139628"/>
            <a:ext cx="2348345" cy="313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475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E147C9-F9A9-4CFD-A282-7686FBC19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1E3C16C2-5C14-4F18-B352-68EAC06267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" y="0"/>
            <a:ext cx="12191358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AFC9B2B-232E-4F42-A49B-F32F7095CBF5}"/>
              </a:ext>
            </a:extLst>
          </p:cNvPr>
          <p:cNvSpPr txBox="1"/>
          <p:nvPr/>
        </p:nvSpPr>
        <p:spPr>
          <a:xfrm>
            <a:off x="323274" y="365125"/>
            <a:ext cx="614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Занятие с детьми по аппликации. Тема: «Ракета в космосе.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BBFDAA2-B8D2-4FC9-921D-0A789A0EC188}"/>
              </a:ext>
            </a:extLst>
          </p:cNvPr>
          <p:cNvSpPr txBox="1"/>
          <p:nvPr/>
        </p:nvSpPr>
        <p:spPr>
          <a:xfrm>
            <a:off x="323273" y="1027906"/>
            <a:ext cx="112874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Цель: учить детей вырезать фигуры и приклеивать их на лист бумаги. Вызывать у детей положительные эмоции,</a:t>
            </a:r>
          </a:p>
          <a:p>
            <a:r>
              <a:rPr lang="ru-RU" dirty="0">
                <a:solidFill>
                  <a:schemeClr val="bg1"/>
                </a:solidFill>
              </a:rPr>
              <a:t>расширять кругозор. </a:t>
            </a:r>
          </a:p>
          <a:p>
            <a:r>
              <a:rPr lang="ru-RU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4D0D7F5-3D96-4EC2-9F0D-91CA38D237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763" y="1690688"/>
            <a:ext cx="3066473" cy="229985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0E5B452-57BB-4F08-B5C1-66193A19F3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8556">
            <a:off x="423441" y="3667560"/>
            <a:ext cx="2182091" cy="290945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61BCF0F2-E589-44A0-A595-658A4741D0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973" y="4075762"/>
            <a:ext cx="2022764" cy="269701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FAC042D6-508D-4C49-A37D-B549E30778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760" y="4075760"/>
            <a:ext cx="2022764" cy="269701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EC7FBD0F-6388-42D6-B3D2-03952C58D9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61502" y="4075760"/>
            <a:ext cx="2022765" cy="269701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9696BBCE-48C8-4A85-8F74-84D483CAF72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5575">
            <a:off x="9764392" y="3854676"/>
            <a:ext cx="2022765" cy="2697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344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507E85-DB50-4448-A566-879EA1AA9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6D1625D-A3CB-49DD-A036-D677ECEF76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" y="0"/>
            <a:ext cx="12191358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3DD5E00-637E-4A69-B2DD-D4D58B3FBDE5}"/>
              </a:ext>
            </a:extLst>
          </p:cNvPr>
          <p:cNvSpPr txBox="1"/>
          <p:nvPr/>
        </p:nvSpPr>
        <p:spPr>
          <a:xfrm>
            <a:off x="295564" y="295564"/>
            <a:ext cx="109881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Беседа на тему: «Что такое космос?». Познакомить с солнечной системой. Просмотр презентаций «Солнце», </a:t>
            </a:r>
          </a:p>
          <a:p>
            <a:r>
              <a:rPr lang="ru-RU" dirty="0">
                <a:solidFill>
                  <a:schemeClr val="bg1"/>
                </a:solidFill>
              </a:rPr>
              <a:t>«Меркурий», «Юпитер», «Венера», «Сатурн», «Марс», «Уран и Нептун».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A91459B-AF59-4544-BDB2-AC4AE1D249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71" y="895204"/>
            <a:ext cx="2290618" cy="305415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F2D80B6-B82C-4296-B2A7-46C286EC51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710" y="907042"/>
            <a:ext cx="2307879" cy="307717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10158B3C-9C53-41D0-A0AC-D13F2610FC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300" y="907042"/>
            <a:ext cx="2307879" cy="307717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3CA6F0DB-266F-4596-BCF6-8FC1FB17997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000" y="895204"/>
            <a:ext cx="2307879" cy="307717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9BB96BB6-C08E-4624-8620-D2AB1914063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323" y="4018565"/>
            <a:ext cx="2146877" cy="2862503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7E0D0338-9F27-4D8F-8799-8C982B4A3A9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90" y="4007031"/>
            <a:ext cx="2146877" cy="286250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D1C193CE-F60D-4E9D-83F9-3798D77FDF8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231" y="4018565"/>
            <a:ext cx="2146877" cy="286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7935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836</Words>
  <Application>Microsoft Office PowerPoint</Application>
  <PresentationFormat>Широкоэкранный</PresentationFormat>
  <Paragraphs>90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Муниципальное бюджетное дошкольное образовательное учреждение детский сад комбинированного вида №4 «ЯГОДКА» Данковского муниципального района Липецкой области                                                                        Проект в средней группе «Удивительный мир космоса»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детский сад комбинированного вида №4 «ЯГОДКА» Данковского муниципального района Липецкой области                                                                        Проект в средней группе «Удивительный мир космоса»  </dc:title>
  <dc:creator>Пользователь</dc:creator>
  <cp:lastModifiedBy>Пользователь</cp:lastModifiedBy>
  <cp:revision>24</cp:revision>
  <dcterms:created xsi:type="dcterms:W3CDTF">2021-04-17T09:48:54Z</dcterms:created>
  <dcterms:modified xsi:type="dcterms:W3CDTF">2022-03-09T16:42:22Z</dcterms:modified>
</cp:coreProperties>
</file>